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354" r:id="rId2"/>
    <p:sldId id="331" r:id="rId3"/>
    <p:sldId id="343" r:id="rId4"/>
    <p:sldId id="332" r:id="rId5"/>
    <p:sldId id="361" r:id="rId6"/>
    <p:sldId id="362" r:id="rId7"/>
    <p:sldId id="363" r:id="rId8"/>
    <p:sldId id="333" r:id="rId9"/>
    <p:sldId id="334" r:id="rId10"/>
    <p:sldId id="335" r:id="rId11"/>
    <p:sldId id="353" r:id="rId12"/>
    <p:sldId id="360" r:id="rId13"/>
    <p:sldId id="350" r:id="rId14"/>
    <p:sldId id="352" r:id="rId15"/>
    <p:sldId id="355" r:id="rId16"/>
  </p:sldIdLst>
  <p:sldSz cx="24384000" cy="13716000"/>
  <p:notesSz cx="6797675" cy="9926638"/>
  <p:defaultTextStyle>
    <a:defPPr>
      <a:defRPr lang="de-DE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597C08-7C02-4C45-982C-231A8A5AF0F0}">
          <p14:sldIdLst>
            <p14:sldId id="354"/>
            <p14:sldId id="331"/>
            <p14:sldId id="343"/>
            <p14:sldId id="332"/>
            <p14:sldId id="361"/>
            <p14:sldId id="362"/>
            <p14:sldId id="363"/>
            <p14:sldId id="333"/>
            <p14:sldId id="334"/>
            <p14:sldId id="335"/>
            <p14:sldId id="353"/>
            <p14:sldId id="360"/>
            <p14:sldId id="350"/>
            <p14:sldId id="352"/>
            <p14:sldId id="3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haus, Christian" initials="LC" lastIdx="4" clrIdx="0">
    <p:extLst>
      <p:ext uri="{19B8F6BF-5375-455C-9EA6-DF929625EA0E}">
        <p15:presenceInfo xmlns:p15="http://schemas.microsoft.com/office/powerpoint/2012/main" userId="S-1-5-21-562836645-2414743281-2521077740-36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8F00"/>
    <a:srgbClr val="FFCC32"/>
    <a:srgbClr val="00C6A5"/>
    <a:srgbClr val="6B6577"/>
    <a:srgbClr val="178C5C"/>
    <a:srgbClr val="00BCEF"/>
    <a:srgbClr val="1D70B7"/>
    <a:srgbClr val="0A3563"/>
    <a:srgbClr val="769B5D"/>
    <a:srgbClr val="7BA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77936" autoAdjust="0"/>
  </p:normalViewPr>
  <p:slideViewPr>
    <p:cSldViewPr>
      <p:cViewPr varScale="1">
        <p:scale>
          <a:sx n="34" d="100"/>
          <a:sy n="34" d="100"/>
        </p:scale>
        <p:origin x="1267" y="6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1332"/>
    </p:cViewPr>
  </p:sorterViewPr>
  <p:notesViewPr>
    <p:cSldViewPr>
      <p:cViewPr varScale="1">
        <p:scale>
          <a:sx n="64" d="100"/>
          <a:sy n="64" d="100"/>
        </p:scale>
        <p:origin x="3525" y="6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78EE5-69C3-4209-BBD7-879A88CDD07D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2C407-EFF3-4AAE-8C69-2F0A3CB6658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39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A6E72-9907-4EE9-B39D-7F2C54D75772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97A53-A0A0-492F-A065-910350F52B7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41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97A53-A0A0-492F-A065-910350F52B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75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97A53-A0A0-492F-A065-910350F52B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18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97A53-A0A0-492F-A065-910350F52B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MS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24406798" cy="13842776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32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6" name="Textplatzhalter 55"/>
          <p:cNvSpPr>
            <a:spLocks noGrp="1"/>
          </p:cNvSpPr>
          <p:nvPr>
            <p:ph type="body" sz="quarter" idx="29"/>
          </p:nvPr>
        </p:nvSpPr>
        <p:spPr>
          <a:xfrm>
            <a:off x="1036693" y="9393431"/>
            <a:ext cx="19471018" cy="92333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 lvl="0"/>
            <a:endParaRPr lang="hu-HU" dirty="0"/>
          </a:p>
        </p:txBody>
      </p:sp>
      <p:sp>
        <p:nvSpPr>
          <p:cNvPr id="54" name="Textplatzhalter 53"/>
          <p:cNvSpPr>
            <a:spLocks noGrp="1"/>
          </p:cNvSpPr>
          <p:nvPr>
            <p:ph type="body" sz="quarter" idx="28"/>
          </p:nvPr>
        </p:nvSpPr>
        <p:spPr>
          <a:xfrm>
            <a:off x="1036694" y="4808770"/>
            <a:ext cx="11738699" cy="3489093"/>
          </a:xfrm>
          <a:prstGeom prst="rect">
            <a:avLst/>
          </a:prstGeom>
        </p:spPr>
        <p:txBody>
          <a:bodyPr/>
          <a:lstStyle>
            <a:lvl1pPr>
              <a:defRPr sz="70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endParaRPr lang="hu-HU" dirty="0"/>
          </a:p>
        </p:txBody>
      </p:sp>
      <p:pic>
        <p:nvPicPr>
          <p:cNvPr id="17" name="Bild">
            <a:extLst>
              <a:ext uri="{FF2B5EF4-FFF2-40B4-BE49-F238E27FC236}">
                <a16:creationId xmlns:a16="http://schemas.microsoft.com/office/drawing/2014/main" id="{2D8CEF64-0001-4F85-A01F-2DFD7996E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91508" y="6281936"/>
            <a:ext cx="10415291" cy="4232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 descr="Bild">
            <a:extLst>
              <a:ext uri="{FF2B5EF4-FFF2-40B4-BE49-F238E27FC236}">
                <a16:creationId xmlns:a16="http://schemas.microsoft.com/office/drawing/2014/main" id="{C47E8B13-B1C2-472C-AAA4-FFC988C3E7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4531" y="0"/>
            <a:ext cx="19483685" cy="383438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6" name="Gerader Verbinder 15"/>
          <p:cNvCxnSpPr/>
          <p:nvPr userDrawn="1"/>
        </p:nvCxnSpPr>
        <p:spPr>
          <a:xfrm>
            <a:off x="1109714" y="8847178"/>
            <a:ext cx="116656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ieren 18"/>
          <p:cNvGrpSpPr/>
          <p:nvPr userDrawn="1"/>
        </p:nvGrpSpPr>
        <p:grpSpPr>
          <a:xfrm>
            <a:off x="1102385" y="0"/>
            <a:ext cx="7561223" cy="2753544"/>
            <a:chOff x="1102385" y="17240"/>
            <a:chExt cx="7561223" cy="2753544"/>
          </a:xfrm>
        </p:grpSpPr>
        <p:sp>
          <p:nvSpPr>
            <p:cNvPr id="20" name="Rechteck 19"/>
            <p:cNvSpPr/>
            <p:nvPr/>
          </p:nvSpPr>
          <p:spPr>
            <a:xfrm>
              <a:off x="1102385" y="17240"/>
              <a:ext cx="7561223" cy="2753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035" y="283596"/>
              <a:ext cx="7212549" cy="2253924"/>
            </a:xfrm>
            <a:prstGeom prst="rect">
              <a:avLst/>
            </a:prstGeom>
          </p:spPr>
        </p:pic>
      </p:grpSp>
      <p:sp>
        <p:nvSpPr>
          <p:cNvPr id="40" name="Datumsplatzhalter 39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5EC728D-A857-4179-8C3B-BE60E7F1D959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41" name="Fußzeilenplatzhalter 40"/>
          <p:cNvSpPr>
            <a:spLocks noGrp="1"/>
          </p:cNvSpPr>
          <p:nvPr>
            <p:ph type="ftr" sz="quarter" idx="18"/>
          </p:nvPr>
        </p:nvSpPr>
        <p:spPr>
          <a:xfrm>
            <a:off x="3263009" y="12705862"/>
            <a:ext cx="6791783" cy="565711"/>
          </a:xfrm>
        </p:spPr>
        <p:txBody>
          <a:bodyPr/>
          <a:lstStyle/>
          <a:p>
            <a:r>
              <a:rPr lang="hu-HU" dirty="0" err="1"/>
              <a:t>Eventangaben</a:t>
            </a:r>
            <a:r>
              <a:rPr lang="hu-HU" dirty="0"/>
              <a:t> (</a:t>
            </a:r>
            <a:r>
              <a:rPr lang="hu-HU" dirty="0" err="1"/>
              <a:t>Name</a:t>
            </a:r>
            <a:r>
              <a:rPr lang="hu-HU" dirty="0"/>
              <a:t>, </a:t>
            </a:r>
            <a:r>
              <a:rPr lang="hu-HU" dirty="0" err="1"/>
              <a:t>Ort</a:t>
            </a:r>
            <a:r>
              <a:rPr lang="hu-HU" dirty="0"/>
              <a:t> </a:t>
            </a:r>
            <a:r>
              <a:rPr lang="hu-HU" dirty="0" err="1"/>
              <a:t>usw</a:t>
            </a:r>
            <a:r>
              <a:rPr lang="hu-HU" dirty="0"/>
              <a:t>.)</a:t>
            </a:r>
          </a:p>
        </p:txBody>
      </p:sp>
      <p:sp>
        <p:nvSpPr>
          <p:cNvPr id="24" name="Bildplatzhalter 45"/>
          <p:cNvSpPr>
            <a:spLocks noGrp="1"/>
          </p:cNvSpPr>
          <p:nvPr>
            <p:ph type="pic" sz="quarter" idx="30" hasCustomPrompt="1"/>
          </p:nvPr>
        </p:nvSpPr>
        <p:spPr>
          <a:xfrm>
            <a:off x="12426086" y="12257606"/>
            <a:ext cx="1772628" cy="1001252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25" name="Bildplatzhalter 45"/>
          <p:cNvSpPr>
            <a:spLocks noGrp="1"/>
          </p:cNvSpPr>
          <p:nvPr>
            <p:ph type="pic" sz="quarter" idx="31" hasCustomPrompt="1"/>
          </p:nvPr>
        </p:nvSpPr>
        <p:spPr>
          <a:xfrm>
            <a:off x="14351243" y="12258599"/>
            <a:ext cx="1772628" cy="101297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26" name="Bildplatzhalter 45"/>
          <p:cNvSpPr>
            <a:spLocks noGrp="1"/>
          </p:cNvSpPr>
          <p:nvPr>
            <p:ph type="pic" sz="quarter" idx="32" hasCustomPrompt="1"/>
          </p:nvPr>
        </p:nvSpPr>
        <p:spPr>
          <a:xfrm>
            <a:off x="16276400" y="12257605"/>
            <a:ext cx="1772628" cy="1001251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27" name="Bildplatzhalter 45"/>
          <p:cNvSpPr>
            <a:spLocks noGrp="1"/>
          </p:cNvSpPr>
          <p:nvPr>
            <p:ph type="pic" sz="quarter" idx="33" hasCustomPrompt="1"/>
          </p:nvPr>
        </p:nvSpPr>
        <p:spPr>
          <a:xfrm>
            <a:off x="18191293" y="12257606"/>
            <a:ext cx="1772628" cy="100598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28" name="Bildplatzhalter 45"/>
          <p:cNvSpPr>
            <a:spLocks noGrp="1"/>
          </p:cNvSpPr>
          <p:nvPr>
            <p:ph type="pic" sz="quarter" idx="34" hasCustomPrompt="1"/>
          </p:nvPr>
        </p:nvSpPr>
        <p:spPr>
          <a:xfrm>
            <a:off x="20106186" y="12258599"/>
            <a:ext cx="1772628" cy="101297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29" name="Bildplatzhalter 45"/>
          <p:cNvSpPr>
            <a:spLocks noGrp="1"/>
          </p:cNvSpPr>
          <p:nvPr>
            <p:ph type="pic" sz="quarter" idx="35" hasCustomPrompt="1"/>
          </p:nvPr>
        </p:nvSpPr>
        <p:spPr>
          <a:xfrm>
            <a:off x="22021079" y="12257606"/>
            <a:ext cx="1772628" cy="1005983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36" name="Bildplatzhalter 45"/>
          <p:cNvSpPr>
            <a:spLocks noGrp="1"/>
          </p:cNvSpPr>
          <p:nvPr>
            <p:ph type="pic" sz="quarter" idx="36" hasCustomPrompt="1"/>
          </p:nvPr>
        </p:nvSpPr>
        <p:spPr>
          <a:xfrm>
            <a:off x="10500929" y="12263943"/>
            <a:ext cx="1772628" cy="1012975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773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MS Projekt freie Se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0040872" y="11978898"/>
            <a:ext cx="3791743" cy="1071790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</a:lstStyle>
          <a:p>
            <a:r>
              <a:rPr lang="de-DE" dirty="0" err="1"/>
              <a:t>BaMS</a:t>
            </a:r>
            <a:r>
              <a:rPr lang="de-DE" dirty="0"/>
              <a:t> Projektlogo</a:t>
            </a:r>
            <a:endParaRPr lang="hu-HU" dirty="0"/>
          </a:p>
        </p:txBody>
      </p:sp>
      <p:cxnSp>
        <p:nvCxnSpPr>
          <p:cNvPr id="6" name="Gerader Verbinder 5"/>
          <p:cNvCxnSpPr/>
          <p:nvPr userDrawn="1"/>
        </p:nvCxnSpPr>
        <p:spPr>
          <a:xfrm>
            <a:off x="23065208" y="2177480"/>
            <a:ext cx="0" cy="9361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umsplatzhalter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/>
              <a:t>Eventangaben (Name, Ort usw.)</a:t>
            </a:r>
            <a:endParaRPr lang="hu-HU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57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MS Projekt freie Seite_DUNK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19536816" y="11682536"/>
            <a:ext cx="4860736" cy="1656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0040872" y="11978898"/>
            <a:ext cx="3791743" cy="107179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A3563"/>
              </a:buClr>
              <a:buSzPct val="100000"/>
              <a:buFont typeface="Wingdings" panose="05000000000000000000" pitchFamily="2" charset="2"/>
              <a:buNone/>
              <a:tabLst/>
              <a:defRPr sz="2400" baseline="0"/>
            </a:lvl1pPr>
          </a:lstStyle>
          <a:p>
            <a:r>
              <a:rPr lang="de-DE" dirty="0" err="1"/>
              <a:t>BaMS</a:t>
            </a:r>
            <a:r>
              <a:rPr lang="de-DE" dirty="0"/>
              <a:t> Projektlogo</a:t>
            </a:r>
            <a:endParaRPr lang="hu-HU" dirty="0"/>
          </a:p>
          <a:p>
            <a:endParaRPr lang="hu-HU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/>
              <a:t>Eventangaben (Name, Ort usw.)</a:t>
            </a:r>
            <a:endParaRPr lang="hu-HU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23065208" y="2177480"/>
            <a:ext cx="0" cy="87129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2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MS Projekt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15052104" cy="2651125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hu-HU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Eventangaben (Name, Ort usw.)</a:t>
            </a:r>
            <a:endParaRPr lang="hu-H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1676400" y="3761657"/>
            <a:ext cx="19372263" cy="7776864"/>
          </a:xfrm>
          <a:prstGeom prst="rect">
            <a:avLst/>
          </a:prstGeom>
        </p:spPr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  <a:lvl2pPr>
              <a:defRPr>
                <a:latin typeface="Roboto Slab Light" pitchFamily="2" charset="0"/>
                <a:ea typeface="Roboto Slab Light" pitchFamily="2" charset="0"/>
              </a:defRPr>
            </a:lvl2pPr>
            <a:lvl3pPr>
              <a:defRPr>
                <a:latin typeface="Roboto Slab Light" pitchFamily="2" charset="0"/>
                <a:ea typeface="Roboto Slab Light" pitchFamily="2" charset="0"/>
              </a:defRPr>
            </a:lvl3pPr>
            <a:lvl4pPr>
              <a:defRPr>
                <a:latin typeface="Roboto Slab Light" pitchFamily="2" charset="0"/>
                <a:ea typeface="Roboto Slab Light" pitchFamily="2" charset="0"/>
              </a:defRPr>
            </a:lvl4pPr>
            <a:lvl5pPr>
              <a:defRPr>
                <a:latin typeface="Roboto Slab Light" pitchFamily="2" charset="0"/>
                <a:ea typeface="Roboto Slab Light" pitchFamily="2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hu-HU" dirty="0"/>
          </a:p>
        </p:txBody>
      </p:sp>
      <p:sp>
        <p:nvSpPr>
          <p:cNvPr id="8" name="Bildplatzhalter 11"/>
          <p:cNvSpPr>
            <a:spLocks noGrp="1"/>
          </p:cNvSpPr>
          <p:nvPr>
            <p:ph type="pic" sz="quarter" idx="14" hasCustomPrompt="1"/>
          </p:nvPr>
        </p:nvSpPr>
        <p:spPr>
          <a:xfrm>
            <a:off x="20040872" y="11978898"/>
            <a:ext cx="3791743" cy="107179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A3563"/>
              </a:buClr>
              <a:buSzPct val="100000"/>
              <a:buFont typeface="Wingdings" panose="05000000000000000000" pitchFamily="2" charset="2"/>
              <a:buNone/>
              <a:tabLst/>
              <a:defRPr sz="2400" baseline="0"/>
            </a:lvl1pPr>
          </a:lstStyle>
          <a:p>
            <a:r>
              <a:rPr lang="de-DE" dirty="0" err="1"/>
              <a:t>BaMS</a:t>
            </a:r>
            <a:r>
              <a:rPr lang="de-DE" dirty="0"/>
              <a:t> Projektlogo</a:t>
            </a:r>
            <a:endParaRPr lang="hu-HU" dirty="0"/>
          </a:p>
          <a:p>
            <a:endParaRPr lang="hu-HU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36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MS Projekt Textfolie_DUNK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15052104" cy="2651125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hu-HU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Eventangaben (Name, Ort usw.)</a:t>
            </a:r>
            <a:endParaRPr lang="hu-H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1676401" y="3761657"/>
            <a:ext cx="18364472" cy="7128791"/>
          </a:xfrm>
          <a:prstGeom prst="rect">
            <a:avLst/>
          </a:prstGeom>
        </p:spPr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  <a:lvl2pPr>
              <a:defRPr>
                <a:latin typeface="Roboto Slab Light" pitchFamily="2" charset="0"/>
                <a:ea typeface="Roboto Slab Light" pitchFamily="2" charset="0"/>
              </a:defRPr>
            </a:lvl2pPr>
            <a:lvl3pPr>
              <a:defRPr>
                <a:latin typeface="Roboto Slab Light" pitchFamily="2" charset="0"/>
                <a:ea typeface="Roboto Slab Light" pitchFamily="2" charset="0"/>
              </a:defRPr>
            </a:lvl3pPr>
            <a:lvl4pPr>
              <a:defRPr>
                <a:latin typeface="Roboto Slab Light" pitchFamily="2" charset="0"/>
                <a:ea typeface="Roboto Slab Light" pitchFamily="2" charset="0"/>
              </a:defRPr>
            </a:lvl4pPr>
            <a:lvl5pPr>
              <a:defRPr>
                <a:latin typeface="Roboto Slab Light" pitchFamily="2" charset="0"/>
                <a:ea typeface="Roboto Slab Light" pitchFamily="2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hu-HU" dirty="0"/>
          </a:p>
        </p:txBody>
      </p:sp>
      <p:sp>
        <p:nvSpPr>
          <p:cNvPr id="10" name="Rechteck 9"/>
          <p:cNvSpPr/>
          <p:nvPr userDrawn="1"/>
        </p:nvSpPr>
        <p:spPr>
          <a:xfrm>
            <a:off x="19536816" y="11682536"/>
            <a:ext cx="4860736" cy="1656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4" hasCustomPrompt="1"/>
          </p:nvPr>
        </p:nvSpPr>
        <p:spPr>
          <a:xfrm>
            <a:off x="20040872" y="11978898"/>
            <a:ext cx="3791743" cy="107179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A3563"/>
              </a:buClr>
              <a:buSzPct val="100000"/>
              <a:buFont typeface="Wingdings" panose="05000000000000000000" pitchFamily="2" charset="2"/>
              <a:buNone/>
              <a:tabLst/>
              <a:defRPr sz="2400" baseline="0"/>
            </a:lvl1pPr>
          </a:lstStyle>
          <a:p>
            <a:r>
              <a:rPr lang="de-DE" dirty="0" err="1"/>
              <a:t>BaMS</a:t>
            </a:r>
            <a:r>
              <a:rPr lang="de-DE" dirty="0"/>
              <a:t> Projektlogo</a:t>
            </a:r>
            <a:endParaRPr lang="hu-HU" dirty="0"/>
          </a:p>
          <a:p>
            <a:endParaRPr lang="hu-HU" dirty="0"/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23065208" y="2177480"/>
            <a:ext cx="0" cy="87129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35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MS Projekt Bild plus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687175" cy="137160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hu-HU" dirty="0"/>
          </a:p>
        </p:txBody>
      </p:sp>
      <p:cxnSp>
        <p:nvCxnSpPr>
          <p:cNvPr id="6" name="Gerader Verbinder 5"/>
          <p:cNvCxnSpPr/>
          <p:nvPr userDrawn="1"/>
        </p:nvCxnSpPr>
        <p:spPr>
          <a:xfrm>
            <a:off x="23065208" y="2177480"/>
            <a:ext cx="0" cy="9361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umsplatzhalter 10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359FC6-2DE3-445E-9BA4-91A8B7525C20}" type="datetime1">
              <a:rPr lang="de-DE" smtClean="0"/>
              <a:pPr/>
              <a:t>21.08.2023</a:t>
            </a:fld>
            <a:endParaRPr lang="hu-HU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 err="1"/>
              <a:t>Eventangaben</a:t>
            </a:r>
            <a:r>
              <a:rPr lang="hu-HU" dirty="0"/>
              <a:t> (</a:t>
            </a:r>
            <a:r>
              <a:rPr lang="hu-HU" dirty="0" err="1"/>
              <a:t>Name</a:t>
            </a:r>
            <a:r>
              <a:rPr lang="hu-HU" dirty="0"/>
              <a:t>, </a:t>
            </a:r>
            <a:r>
              <a:rPr lang="hu-HU" dirty="0" err="1"/>
              <a:t>Ort</a:t>
            </a:r>
            <a:r>
              <a:rPr lang="hu-HU" dirty="0"/>
              <a:t> </a:t>
            </a:r>
            <a:r>
              <a:rPr lang="hu-HU" dirty="0" err="1"/>
              <a:t>usw</a:t>
            </a:r>
            <a:r>
              <a:rPr lang="hu-HU" dirty="0"/>
              <a:t>.)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12912080" y="3041576"/>
            <a:ext cx="8831807" cy="8136904"/>
          </a:xfrm>
          <a:prstGeom prst="rect">
            <a:avLst/>
          </a:prstGeom>
        </p:spPr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  <a:lvl2pPr>
              <a:defRPr>
                <a:latin typeface="Roboto Slab Light" pitchFamily="2" charset="0"/>
                <a:ea typeface="Roboto Slab Light" pitchFamily="2" charset="0"/>
              </a:defRPr>
            </a:lvl2pPr>
            <a:lvl3pPr>
              <a:defRPr>
                <a:latin typeface="Roboto Slab Light" pitchFamily="2" charset="0"/>
                <a:ea typeface="Roboto Slab Light" pitchFamily="2" charset="0"/>
              </a:defRPr>
            </a:lvl3pPr>
            <a:lvl4pPr>
              <a:defRPr>
                <a:latin typeface="Roboto Slab Light" pitchFamily="2" charset="0"/>
                <a:ea typeface="Roboto Slab Light" pitchFamily="2" charset="0"/>
              </a:defRPr>
            </a:lvl4pPr>
            <a:lvl5pPr>
              <a:defRPr>
                <a:latin typeface="Roboto Slab Light" pitchFamily="2" charset="0"/>
                <a:ea typeface="Roboto Slab Light" pitchFamily="2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hu-HU" dirty="0"/>
          </a:p>
        </p:txBody>
      </p:sp>
      <p:sp>
        <p:nvSpPr>
          <p:cNvPr id="17" name="Bildplatzhalt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0040872" y="11978898"/>
            <a:ext cx="3791743" cy="1071790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</a:lstStyle>
          <a:p>
            <a:r>
              <a:rPr lang="de-DE" dirty="0" err="1"/>
              <a:t>BaMS</a:t>
            </a:r>
            <a:r>
              <a:rPr lang="de-DE" dirty="0"/>
              <a:t> Projektlogo</a:t>
            </a:r>
            <a:endParaRPr lang="hu-HU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44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MS Projekt Bild plus Text_DUNK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687175" cy="137160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hu-HU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359FC6-2DE3-445E-9BA4-91A8B7525C20}" type="datetime1">
              <a:rPr lang="de-DE" smtClean="0"/>
              <a:pPr/>
              <a:t>21.08.2023</a:t>
            </a:fld>
            <a:endParaRPr lang="hu-HU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 dirty="0" err="1"/>
              <a:t>Eventangaben</a:t>
            </a:r>
            <a:r>
              <a:rPr lang="hu-HU" dirty="0"/>
              <a:t> (</a:t>
            </a:r>
            <a:r>
              <a:rPr lang="hu-HU" dirty="0" err="1"/>
              <a:t>Name</a:t>
            </a:r>
            <a:r>
              <a:rPr lang="hu-HU" dirty="0"/>
              <a:t>, </a:t>
            </a:r>
            <a:r>
              <a:rPr lang="hu-HU" dirty="0" err="1"/>
              <a:t>Ort</a:t>
            </a:r>
            <a:r>
              <a:rPr lang="hu-HU" dirty="0"/>
              <a:t> </a:t>
            </a:r>
            <a:r>
              <a:rPr lang="hu-HU" dirty="0" err="1"/>
              <a:t>usw</a:t>
            </a:r>
            <a:r>
              <a:rPr lang="hu-HU" dirty="0"/>
              <a:t>.)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12912080" y="3041576"/>
            <a:ext cx="8831807" cy="7704856"/>
          </a:xfrm>
          <a:prstGeom prst="rect">
            <a:avLst/>
          </a:prstGeom>
        </p:spPr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  <a:lvl2pPr>
              <a:defRPr>
                <a:latin typeface="Roboto Slab Light" pitchFamily="2" charset="0"/>
                <a:ea typeface="Roboto Slab Light" pitchFamily="2" charset="0"/>
              </a:defRPr>
            </a:lvl2pPr>
            <a:lvl3pPr>
              <a:defRPr>
                <a:latin typeface="Roboto Slab Light" pitchFamily="2" charset="0"/>
                <a:ea typeface="Roboto Slab Light" pitchFamily="2" charset="0"/>
              </a:defRPr>
            </a:lvl3pPr>
            <a:lvl4pPr>
              <a:defRPr>
                <a:latin typeface="Roboto Slab Light" pitchFamily="2" charset="0"/>
                <a:ea typeface="Roboto Slab Light" pitchFamily="2" charset="0"/>
              </a:defRPr>
            </a:lvl4pPr>
            <a:lvl5pPr>
              <a:defRPr>
                <a:latin typeface="Roboto Slab Light" pitchFamily="2" charset="0"/>
                <a:ea typeface="Roboto Slab Light" pitchFamily="2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hu-HU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19536816" y="11682536"/>
            <a:ext cx="4860736" cy="1656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Bildplatzhalt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0040872" y="11978898"/>
            <a:ext cx="3791743" cy="107179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A3563"/>
              </a:buClr>
              <a:buSzPct val="100000"/>
              <a:buFont typeface="Wingdings" panose="05000000000000000000" pitchFamily="2" charset="2"/>
              <a:buNone/>
              <a:tabLst/>
              <a:defRPr sz="2400" baseline="0"/>
            </a:lvl1pPr>
          </a:lstStyle>
          <a:p>
            <a:r>
              <a:rPr lang="de-DE" dirty="0" err="1"/>
              <a:t>BaMS</a:t>
            </a:r>
            <a:r>
              <a:rPr lang="de-DE" dirty="0"/>
              <a:t> Projektlogo</a:t>
            </a:r>
            <a:endParaRPr lang="hu-HU" dirty="0"/>
          </a:p>
          <a:p>
            <a:endParaRPr lang="hu-HU" dirty="0"/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23065208" y="2177480"/>
            <a:ext cx="0" cy="87129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23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MS Projekt Bild groß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24384000" cy="13715999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37" hasCustomPrompt="1"/>
          </p:nvPr>
        </p:nvSpPr>
        <p:spPr>
          <a:xfrm>
            <a:off x="19536816" y="11682536"/>
            <a:ext cx="4860736" cy="165618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400" baseline="0">
                <a:latin typeface="Roboto Slab Light" pitchFamily="2" charset="0"/>
                <a:ea typeface="Roboto Slab Light" pitchFamily="2" charset="0"/>
              </a:defRPr>
            </a:lvl1pPr>
          </a:lstStyle>
          <a:p>
            <a:r>
              <a:rPr lang="de-DE" dirty="0"/>
              <a:t>Weiße Fläche</a:t>
            </a:r>
            <a:endParaRPr lang="hu-HU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125D9D-3F05-4A25-B989-FE2217010D01}" type="datetime1">
              <a:rPr lang="de-DE" smtClean="0"/>
              <a:pPr/>
              <a:t>21.08.2023</a:t>
            </a:fld>
            <a:endParaRPr lang="hu-HU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 err="1"/>
              <a:t>Eventangaben</a:t>
            </a:r>
            <a:r>
              <a:rPr lang="hu-HU" dirty="0"/>
              <a:t> (</a:t>
            </a:r>
            <a:r>
              <a:rPr lang="hu-HU" dirty="0" err="1"/>
              <a:t>Name</a:t>
            </a:r>
            <a:r>
              <a:rPr lang="hu-HU" dirty="0"/>
              <a:t>, </a:t>
            </a:r>
            <a:r>
              <a:rPr lang="hu-HU" dirty="0" err="1"/>
              <a:t>Ort</a:t>
            </a:r>
            <a:r>
              <a:rPr lang="hu-HU" dirty="0"/>
              <a:t> </a:t>
            </a:r>
            <a:r>
              <a:rPr lang="hu-HU" dirty="0" err="1"/>
              <a:t>usw</a:t>
            </a:r>
            <a:r>
              <a:rPr lang="hu-HU" dirty="0"/>
              <a:t>.)</a:t>
            </a:r>
          </a:p>
        </p:txBody>
      </p:sp>
      <p:sp>
        <p:nvSpPr>
          <p:cNvPr id="17" name="Bildplatzhalter 11"/>
          <p:cNvSpPr>
            <a:spLocks noGrp="1"/>
          </p:cNvSpPr>
          <p:nvPr>
            <p:ph type="pic" sz="quarter" idx="14" hasCustomPrompt="1"/>
          </p:nvPr>
        </p:nvSpPr>
        <p:spPr>
          <a:xfrm>
            <a:off x="20040872" y="11978898"/>
            <a:ext cx="3791743" cy="107179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A3563"/>
              </a:buClr>
              <a:buSzPct val="100000"/>
              <a:buFont typeface="Wingdings" panose="05000000000000000000" pitchFamily="2" charset="2"/>
              <a:buNone/>
              <a:tabLst/>
              <a:defRPr sz="2400" baseline="0"/>
            </a:lvl1pPr>
          </a:lstStyle>
          <a:p>
            <a:r>
              <a:rPr lang="de-DE" dirty="0" err="1"/>
              <a:t>BaMS</a:t>
            </a:r>
            <a:r>
              <a:rPr lang="de-DE" dirty="0"/>
              <a:t> Projektlogo</a:t>
            </a:r>
            <a:endParaRPr lang="hu-HU" dirty="0"/>
          </a:p>
          <a:p>
            <a:endParaRPr lang="hu-HU" dirty="0"/>
          </a:p>
        </p:txBody>
      </p:sp>
      <p:sp>
        <p:nvSpPr>
          <p:cNvPr id="25" name="Bildplatzhalter 45"/>
          <p:cNvSpPr>
            <a:spLocks noGrp="1"/>
          </p:cNvSpPr>
          <p:nvPr>
            <p:ph type="pic" sz="quarter" idx="30" hasCustomPrompt="1"/>
          </p:nvPr>
        </p:nvSpPr>
        <p:spPr>
          <a:xfrm>
            <a:off x="1925158" y="370943"/>
            <a:ext cx="1772628" cy="1001252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sp>
        <p:nvSpPr>
          <p:cNvPr id="26" name="Bildplatzhalter 45"/>
          <p:cNvSpPr>
            <a:spLocks noGrp="1"/>
          </p:cNvSpPr>
          <p:nvPr>
            <p:ph type="pic" sz="quarter" idx="31" hasCustomPrompt="1"/>
          </p:nvPr>
        </p:nvSpPr>
        <p:spPr>
          <a:xfrm>
            <a:off x="3850315" y="371936"/>
            <a:ext cx="1772628" cy="101297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sp>
        <p:nvSpPr>
          <p:cNvPr id="27" name="Bildplatzhalter 45"/>
          <p:cNvSpPr>
            <a:spLocks noGrp="1"/>
          </p:cNvSpPr>
          <p:nvPr>
            <p:ph type="pic" sz="quarter" idx="32" hasCustomPrompt="1"/>
          </p:nvPr>
        </p:nvSpPr>
        <p:spPr>
          <a:xfrm>
            <a:off x="5775472" y="370942"/>
            <a:ext cx="1772628" cy="1001251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sp>
        <p:nvSpPr>
          <p:cNvPr id="28" name="Bildplatzhalter 45"/>
          <p:cNvSpPr>
            <a:spLocks noGrp="1"/>
          </p:cNvSpPr>
          <p:nvPr>
            <p:ph type="pic" sz="quarter" idx="33" hasCustomPrompt="1"/>
          </p:nvPr>
        </p:nvSpPr>
        <p:spPr>
          <a:xfrm>
            <a:off x="7690365" y="370943"/>
            <a:ext cx="1772628" cy="100598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sp>
        <p:nvSpPr>
          <p:cNvPr id="29" name="Bildplatzhalter 45"/>
          <p:cNvSpPr>
            <a:spLocks noGrp="1"/>
          </p:cNvSpPr>
          <p:nvPr>
            <p:ph type="pic" sz="quarter" idx="34" hasCustomPrompt="1"/>
          </p:nvPr>
        </p:nvSpPr>
        <p:spPr>
          <a:xfrm>
            <a:off x="9605258" y="371936"/>
            <a:ext cx="1772628" cy="101297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sp>
        <p:nvSpPr>
          <p:cNvPr id="30" name="Bildplatzhalter 45"/>
          <p:cNvSpPr>
            <a:spLocks noGrp="1"/>
          </p:cNvSpPr>
          <p:nvPr>
            <p:ph type="pic" sz="quarter" idx="35" hasCustomPrompt="1"/>
          </p:nvPr>
        </p:nvSpPr>
        <p:spPr>
          <a:xfrm>
            <a:off x="11520151" y="370943"/>
            <a:ext cx="1772628" cy="1005983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sp>
        <p:nvSpPr>
          <p:cNvPr id="31" name="Bildplatzhalter 45"/>
          <p:cNvSpPr>
            <a:spLocks noGrp="1"/>
          </p:cNvSpPr>
          <p:nvPr>
            <p:ph type="pic" sz="quarter" idx="36" hasCustomPrompt="1"/>
          </p:nvPr>
        </p:nvSpPr>
        <p:spPr>
          <a:xfrm>
            <a:off x="1" y="377280"/>
            <a:ext cx="1772628" cy="1012975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84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MS Projekt Fakten_DUNK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" descr="Bild">
            <a:extLst>
              <a:ext uri="{FF2B5EF4-FFF2-40B4-BE49-F238E27FC236}">
                <a16:creationId xmlns:a16="http://schemas.microsoft.com/office/drawing/2014/main" id="{C47E8B13-B1C2-472C-AAA4-FFC988C3E7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9987"/>
            <a:ext cx="20719888" cy="40776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7727504" y="4913785"/>
            <a:ext cx="12601399" cy="5760640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accent5"/>
                </a:solidFill>
              </a:defRPr>
            </a:lvl1pPr>
          </a:lstStyle>
          <a:p>
            <a:pPr lvl="0"/>
            <a:endParaRPr lang="hu-HU" dirty="0"/>
          </a:p>
        </p:txBody>
      </p:sp>
      <p:cxnSp>
        <p:nvCxnSpPr>
          <p:cNvPr id="17" name="Gerader Verbinder 16"/>
          <p:cNvCxnSpPr/>
          <p:nvPr userDrawn="1"/>
        </p:nvCxnSpPr>
        <p:spPr>
          <a:xfrm>
            <a:off x="23065208" y="2177480"/>
            <a:ext cx="0" cy="8712968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/>
              <a:t>Eventangaben (Name, Ort usw.)</a:t>
            </a:r>
            <a:endParaRPr lang="hu-HU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19536816" y="11682536"/>
            <a:ext cx="4860736" cy="16561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992564" y="1406691"/>
            <a:ext cx="6734940" cy="3323986"/>
          </a:xfrm>
          <a:prstGeom prst="rect">
            <a:avLst/>
          </a:prstGeom>
        </p:spPr>
        <p:txBody>
          <a:bodyPr/>
          <a:lstStyle>
            <a:lvl1pPr>
              <a:defRPr sz="70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26" name="Bildplatzhalter 11"/>
          <p:cNvSpPr>
            <a:spLocks noGrp="1"/>
          </p:cNvSpPr>
          <p:nvPr>
            <p:ph type="pic" sz="quarter" idx="16" hasCustomPrompt="1"/>
          </p:nvPr>
        </p:nvSpPr>
        <p:spPr>
          <a:xfrm>
            <a:off x="20040872" y="11978898"/>
            <a:ext cx="3791743" cy="107179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A3563"/>
              </a:buClr>
              <a:buSzPct val="100000"/>
              <a:buFont typeface="Wingdings" panose="05000000000000000000" pitchFamily="2" charset="2"/>
              <a:buNone/>
              <a:tabLst/>
              <a:defRPr sz="2400" baseline="0"/>
            </a:lvl1pPr>
          </a:lstStyle>
          <a:p>
            <a:r>
              <a:rPr lang="de-DE" dirty="0" err="1"/>
              <a:t>BaMS</a:t>
            </a:r>
            <a:r>
              <a:rPr lang="de-DE" dirty="0"/>
              <a:t> Projektlogo</a:t>
            </a:r>
            <a:endParaRPr lang="hu-HU" dirty="0"/>
          </a:p>
          <a:p>
            <a:endParaRPr lang="hu-HU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7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MS frei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91C-32DC-4DFE-A113-0C8A6BE55A71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/>
              <a:t>Eventangaben (Name, Ort usw.)</a:t>
            </a:r>
            <a:endParaRPr lang="hu-HU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2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5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MS 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15052104" cy="2651125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hu-HU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Eventangaben (Name, Ort usw.)</a:t>
            </a:r>
            <a:endParaRPr lang="hu-H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1676400" y="3761657"/>
            <a:ext cx="19372263" cy="7776864"/>
          </a:xfrm>
          <a:prstGeom prst="rect">
            <a:avLst/>
          </a:prstGeom>
        </p:spPr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  <a:lvl2pPr>
              <a:defRPr>
                <a:latin typeface="Roboto Slab Light" pitchFamily="2" charset="0"/>
                <a:ea typeface="Roboto Slab Light" pitchFamily="2" charset="0"/>
              </a:defRPr>
            </a:lvl2pPr>
            <a:lvl3pPr>
              <a:defRPr>
                <a:latin typeface="Roboto Slab Light" pitchFamily="2" charset="0"/>
                <a:ea typeface="Roboto Slab Light" pitchFamily="2" charset="0"/>
              </a:defRPr>
            </a:lvl3pPr>
            <a:lvl4pPr>
              <a:defRPr>
                <a:latin typeface="Roboto Slab Light" pitchFamily="2" charset="0"/>
                <a:ea typeface="Roboto Slab Light" pitchFamily="2" charset="0"/>
              </a:defRPr>
            </a:lvl4pPr>
            <a:lvl5pPr>
              <a:defRPr>
                <a:latin typeface="Roboto Slab Light" pitchFamily="2" charset="0"/>
                <a:ea typeface="Roboto Slab Light" pitchFamily="2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hu-HU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2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7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MS Text plu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687175" cy="137160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</a:lstStyle>
          <a:p>
            <a:endParaRPr lang="hu-H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13174562" y="3041576"/>
            <a:ext cx="8569325" cy="8929762"/>
          </a:xfrm>
          <a:prstGeom prst="rect">
            <a:avLst/>
          </a:prstGeom>
        </p:spPr>
        <p:txBody>
          <a:bodyPr/>
          <a:lstStyle>
            <a:lvl1pPr>
              <a:defRPr>
                <a:latin typeface="Roboto Slab Light" pitchFamily="2" charset="0"/>
                <a:ea typeface="Roboto Slab Light" pitchFamily="2" charset="0"/>
              </a:defRPr>
            </a:lvl1pPr>
            <a:lvl2pPr>
              <a:defRPr>
                <a:latin typeface="Roboto Slab Light" pitchFamily="2" charset="0"/>
                <a:ea typeface="Roboto Slab Light" pitchFamily="2" charset="0"/>
              </a:defRPr>
            </a:lvl2pPr>
            <a:lvl3pPr>
              <a:defRPr>
                <a:latin typeface="Roboto Slab Light" pitchFamily="2" charset="0"/>
                <a:ea typeface="Roboto Slab Light" pitchFamily="2" charset="0"/>
              </a:defRPr>
            </a:lvl3pPr>
            <a:lvl4pPr>
              <a:defRPr>
                <a:latin typeface="Roboto Slab Light" pitchFamily="2" charset="0"/>
                <a:ea typeface="Roboto Slab Light" pitchFamily="2" charset="0"/>
              </a:defRPr>
            </a:lvl4pPr>
            <a:lvl5pPr>
              <a:defRPr>
                <a:latin typeface="Roboto Slab Light" pitchFamily="2" charset="0"/>
                <a:ea typeface="Roboto Slab Light" pitchFamily="2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hu-HU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 err="1"/>
              <a:t>Eventangaben</a:t>
            </a:r>
            <a:r>
              <a:rPr lang="hu-HU" dirty="0"/>
              <a:t> (</a:t>
            </a:r>
            <a:r>
              <a:rPr lang="hu-HU" dirty="0" err="1"/>
              <a:t>Name</a:t>
            </a:r>
            <a:r>
              <a:rPr lang="hu-HU" dirty="0"/>
              <a:t>, </a:t>
            </a:r>
            <a:r>
              <a:rPr lang="hu-HU" dirty="0" err="1"/>
              <a:t>Ort</a:t>
            </a:r>
            <a:r>
              <a:rPr lang="hu-HU" dirty="0"/>
              <a:t> </a:t>
            </a:r>
            <a:r>
              <a:rPr lang="hu-HU" dirty="0" err="1"/>
              <a:t>usw</a:t>
            </a:r>
            <a:r>
              <a:rPr lang="hu-HU" dirty="0"/>
              <a:t>.)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359FC6-2DE3-445E-9BA4-91A8B7525C20}" type="datetime1">
              <a:rPr lang="de-DE" smtClean="0"/>
              <a:pPr/>
              <a:t>21.08.2023</a:t>
            </a:fld>
            <a:endParaRPr lang="hu-HU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2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MS Infografik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>
          <a:xfrm>
            <a:off x="3402013" y="560084"/>
            <a:ext cx="16830675" cy="11843054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A125D9D-3F05-4A25-B989-FE2217010D01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hu-HU"/>
              <a:t>Eventangaben (Name, Ort usw.)</a:t>
            </a:r>
            <a:endParaRPr lang="hu-HU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2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5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MS 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24383999" cy="13716000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125D9D-3F05-4A25-B989-FE2217010D01}" type="datetime1">
              <a:rPr lang="de-DE" smtClean="0"/>
              <a:pPr/>
              <a:t>21.08.2023</a:t>
            </a:fld>
            <a:endParaRPr lang="hu-HU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dirty="0" err="1"/>
              <a:t>Eventangaben</a:t>
            </a:r>
            <a:r>
              <a:rPr lang="hu-HU" dirty="0"/>
              <a:t> (</a:t>
            </a:r>
            <a:r>
              <a:rPr lang="hu-HU" dirty="0" err="1"/>
              <a:t>Name</a:t>
            </a:r>
            <a:r>
              <a:rPr lang="hu-HU" dirty="0"/>
              <a:t>, </a:t>
            </a:r>
            <a:r>
              <a:rPr lang="hu-HU" dirty="0" err="1"/>
              <a:t>Ort</a:t>
            </a:r>
            <a:r>
              <a:rPr lang="hu-HU" dirty="0"/>
              <a:t> </a:t>
            </a:r>
            <a:r>
              <a:rPr lang="hu-HU" dirty="0" err="1"/>
              <a:t>usw</a:t>
            </a:r>
            <a:r>
              <a:rPr lang="hu-HU" dirty="0"/>
              <a:t>.)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23065208" y="2177480"/>
            <a:ext cx="0" cy="93610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Bildplatzhalter 45"/>
          <p:cNvSpPr>
            <a:spLocks noGrp="1"/>
          </p:cNvSpPr>
          <p:nvPr>
            <p:ph type="pic" sz="quarter" idx="30" hasCustomPrompt="1"/>
          </p:nvPr>
        </p:nvSpPr>
        <p:spPr>
          <a:xfrm>
            <a:off x="1925158" y="370943"/>
            <a:ext cx="1772628" cy="1001252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sp>
        <p:nvSpPr>
          <p:cNvPr id="14" name="Bildplatzhalter 45"/>
          <p:cNvSpPr>
            <a:spLocks noGrp="1"/>
          </p:cNvSpPr>
          <p:nvPr>
            <p:ph type="pic" sz="quarter" idx="31" hasCustomPrompt="1"/>
          </p:nvPr>
        </p:nvSpPr>
        <p:spPr>
          <a:xfrm>
            <a:off x="3850315" y="371936"/>
            <a:ext cx="1772628" cy="101297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sp>
        <p:nvSpPr>
          <p:cNvPr id="15" name="Bildplatzhalter 45"/>
          <p:cNvSpPr>
            <a:spLocks noGrp="1"/>
          </p:cNvSpPr>
          <p:nvPr>
            <p:ph type="pic" sz="quarter" idx="32" hasCustomPrompt="1"/>
          </p:nvPr>
        </p:nvSpPr>
        <p:spPr>
          <a:xfrm>
            <a:off x="5775472" y="370942"/>
            <a:ext cx="1772628" cy="1001251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sp>
        <p:nvSpPr>
          <p:cNvPr id="16" name="Bildplatzhalter 45"/>
          <p:cNvSpPr>
            <a:spLocks noGrp="1"/>
          </p:cNvSpPr>
          <p:nvPr>
            <p:ph type="pic" sz="quarter" idx="33" hasCustomPrompt="1"/>
          </p:nvPr>
        </p:nvSpPr>
        <p:spPr>
          <a:xfrm>
            <a:off x="7690365" y="370943"/>
            <a:ext cx="1772628" cy="100598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sp>
        <p:nvSpPr>
          <p:cNvPr id="17" name="Bildplatzhalter 45"/>
          <p:cNvSpPr>
            <a:spLocks noGrp="1"/>
          </p:cNvSpPr>
          <p:nvPr>
            <p:ph type="pic" sz="quarter" idx="34" hasCustomPrompt="1"/>
          </p:nvPr>
        </p:nvSpPr>
        <p:spPr>
          <a:xfrm>
            <a:off x="9605258" y="371936"/>
            <a:ext cx="1772628" cy="101297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sp>
        <p:nvSpPr>
          <p:cNvPr id="19" name="Bildplatzhalter 45"/>
          <p:cNvSpPr>
            <a:spLocks noGrp="1"/>
          </p:cNvSpPr>
          <p:nvPr>
            <p:ph type="pic" sz="quarter" idx="36" hasCustomPrompt="1"/>
          </p:nvPr>
        </p:nvSpPr>
        <p:spPr>
          <a:xfrm>
            <a:off x="1" y="377280"/>
            <a:ext cx="1772628" cy="1012975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sp>
        <p:nvSpPr>
          <p:cNvPr id="18" name="Bildplatzhalter 45"/>
          <p:cNvSpPr>
            <a:spLocks noGrp="1"/>
          </p:cNvSpPr>
          <p:nvPr>
            <p:ph type="pic" sz="quarter" idx="35" hasCustomPrompt="1"/>
          </p:nvPr>
        </p:nvSpPr>
        <p:spPr>
          <a:xfrm>
            <a:off x="11520151" y="370943"/>
            <a:ext cx="1772628" cy="1005983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links nach rechts auffüllen</a:t>
            </a:r>
            <a:endParaRPr lang="hu-HU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69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MS Fakt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 userDrawn="1"/>
        </p:nvGrpSpPr>
        <p:grpSpPr>
          <a:xfrm>
            <a:off x="0" y="-99987"/>
            <a:ext cx="24384000" cy="13899106"/>
            <a:chOff x="0" y="-56330"/>
            <a:chExt cx="24384000" cy="13899106"/>
          </a:xfrm>
        </p:grpSpPr>
        <p:sp>
          <p:nvSpPr>
            <p:cNvPr id="12" name="Rechteck 11"/>
            <p:cNvSpPr/>
            <p:nvPr userDrawn="1"/>
          </p:nvSpPr>
          <p:spPr>
            <a:xfrm>
              <a:off x="0" y="0"/>
              <a:ext cx="24384000" cy="13842776"/>
            </a:xfrm>
            <a:prstGeom prst="rect">
              <a:avLst/>
            </a:prstGeom>
            <a:gradFill flip="none" rotWithShape="1">
              <a:gsLst>
                <a:gs pos="100000">
                  <a:schemeClr val="accent2"/>
                </a:gs>
                <a:gs pos="32000">
                  <a:schemeClr val="accent5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" name="Bild" descr="Bild">
              <a:extLst>
                <a:ext uri="{FF2B5EF4-FFF2-40B4-BE49-F238E27FC236}">
                  <a16:creationId xmlns:a16="http://schemas.microsoft.com/office/drawing/2014/main" id="{C47E8B13-B1C2-472C-AAA4-FFC988C3E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56330"/>
              <a:ext cx="20719888" cy="4077667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992564" y="1406691"/>
            <a:ext cx="6734939" cy="3323986"/>
          </a:xfrm>
          <a:prstGeom prst="rect">
            <a:avLst/>
          </a:prstGeom>
        </p:spPr>
        <p:txBody>
          <a:bodyPr/>
          <a:lstStyle>
            <a:lvl1pPr>
              <a:defRPr sz="70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7727503" y="4925975"/>
            <a:ext cx="12601401" cy="6184575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pPr lvl="0"/>
            <a:endParaRPr lang="hu-HU" dirty="0"/>
          </a:p>
        </p:txBody>
      </p:sp>
      <p:cxnSp>
        <p:nvCxnSpPr>
          <p:cNvPr id="17" name="Gerader Verbinder 16"/>
          <p:cNvCxnSpPr/>
          <p:nvPr userDrawn="1"/>
        </p:nvCxnSpPr>
        <p:spPr>
          <a:xfrm>
            <a:off x="23065208" y="2177480"/>
            <a:ext cx="0" cy="9361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31274" y="6531552"/>
            <a:ext cx="1008112" cy="652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/>
              <a:t>Eventangaben (Name, Ort usw.)</a:t>
            </a:r>
            <a:endParaRPr lang="hu-HU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09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MS 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ieren 29"/>
          <p:cNvGrpSpPr/>
          <p:nvPr userDrawn="1"/>
        </p:nvGrpSpPr>
        <p:grpSpPr>
          <a:xfrm>
            <a:off x="8674" y="-54768"/>
            <a:ext cx="24384000" cy="13762130"/>
            <a:chOff x="0" y="-56330"/>
            <a:chExt cx="24384000" cy="13899106"/>
          </a:xfrm>
        </p:grpSpPr>
        <p:sp>
          <p:nvSpPr>
            <p:cNvPr id="4" name="Rechteck 3"/>
            <p:cNvSpPr/>
            <p:nvPr userDrawn="1"/>
          </p:nvSpPr>
          <p:spPr>
            <a:xfrm>
              <a:off x="0" y="0"/>
              <a:ext cx="24384000" cy="13842776"/>
            </a:xfrm>
            <a:prstGeom prst="rect">
              <a:avLst/>
            </a:prstGeom>
            <a:gradFill flip="none" rotWithShape="1">
              <a:gsLst>
                <a:gs pos="100000">
                  <a:schemeClr val="accent2"/>
                </a:gs>
                <a:gs pos="32000">
                  <a:schemeClr val="accent5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" name="Bild" descr="Bild">
              <a:extLst>
                <a:ext uri="{FF2B5EF4-FFF2-40B4-BE49-F238E27FC236}">
                  <a16:creationId xmlns:a16="http://schemas.microsoft.com/office/drawing/2014/main" id="{C47E8B13-B1C2-472C-AAA4-FFC988C3E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56330"/>
              <a:ext cx="21742400" cy="4278897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1" name="Bildplatzhalter 24"/>
          <p:cNvSpPr>
            <a:spLocks noGrp="1"/>
          </p:cNvSpPr>
          <p:nvPr>
            <p:ph type="pic" sz="quarter" idx="33" hasCustomPrompt="1"/>
          </p:nvPr>
        </p:nvSpPr>
        <p:spPr>
          <a:xfrm>
            <a:off x="6590660" y="1618224"/>
            <a:ext cx="4349833" cy="4295500"/>
          </a:xfrm>
          <a:prstGeom prst="ellipse">
            <a:avLst/>
          </a:prstGeom>
        </p:spPr>
        <p:txBody>
          <a:bodyPr/>
          <a:lstStyle>
            <a:lvl1pPr>
              <a:defRPr sz="2400" baseline="0"/>
            </a:lvl1pPr>
          </a:lstStyle>
          <a:p>
            <a:r>
              <a:rPr lang="de-DE" dirty="0"/>
              <a:t>rechts nach links einfügen, Bild 3 </a:t>
            </a:r>
            <a:endParaRPr lang="hu-HU" dirty="0"/>
          </a:p>
        </p:txBody>
      </p:sp>
      <p:sp>
        <p:nvSpPr>
          <p:cNvPr id="29" name="Bildplatzhalter 24"/>
          <p:cNvSpPr>
            <a:spLocks noGrp="1"/>
          </p:cNvSpPr>
          <p:nvPr>
            <p:ph type="pic" sz="quarter" idx="32" hasCustomPrompt="1"/>
          </p:nvPr>
        </p:nvSpPr>
        <p:spPr>
          <a:xfrm>
            <a:off x="12598756" y="1609161"/>
            <a:ext cx="4349833" cy="4295500"/>
          </a:xfrm>
          <a:prstGeom prst="ellipse">
            <a:avLst/>
          </a:prstGeom>
        </p:spPr>
        <p:txBody>
          <a:bodyPr/>
          <a:lstStyle>
            <a:lvl1pPr>
              <a:defRPr sz="2400" baseline="0"/>
            </a:lvl1pPr>
          </a:lstStyle>
          <a:p>
            <a:r>
              <a:rPr lang="de-DE" dirty="0"/>
              <a:t>rechts nach links einfügen, Bild 2 </a:t>
            </a:r>
            <a:endParaRPr lang="hu-HU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959407" y="8965998"/>
            <a:ext cx="100687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6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info@bams.uni-kiel.de</a:t>
            </a:r>
            <a:endParaRPr lang="hu-HU" sz="66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890654" y="10286508"/>
            <a:ext cx="106506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66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blaue-biooekonomie.de</a:t>
            </a:r>
            <a:endParaRPr lang="hu-HU" sz="66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7" y="-54768"/>
            <a:ext cx="4680520" cy="2202734"/>
          </a:xfrm>
          <a:prstGeom prst="rect">
            <a:avLst/>
          </a:prstGeom>
        </p:spPr>
      </p:pic>
      <p:sp>
        <p:nvSpPr>
          <p:cNvPr id="25" name="Bildplatzhalter 24"/>
          <p:cNvSpPr>
            <a:spLocks noGrp="1"/>
          </p:cNvSpPr>
          <p:nvPr>
            <p:ph type="pic" sz="quarter" idx="11" hasCustomPrompt="1"/>
          </p:nvPr>
        </p:nvSpPr>
        <p:spPr>
          <a:xfrm>
            <a:off x="18655223" y="1609161"/>
            <a:ext cx="4349833" cy="4295500"/>
          </a:xfrm>
          <a:prstGeom prst="ellipse">
            <a:avLst/>
          </a:prstGeom>
        </p:spPr>
        <p:txBody>
          <a:bodyPr/>
          <a:lstStyle>
            <a:lvl1pPr>
              <a:defRPr sz="2400" baseline="0"/>
            </a:lvl1pPr>
          </a:lstStyle>
          <a:p>
            <a:r>
              <a:rPr lang="de-DE" dirty="0"/>
              <a:t>rechts nach links einfügen, Bild 1 </a:t>
            </a:r>
            <a:endParaRPr lang="hu-HU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46"/>
          </p:nvPr>
        </p:nvSpPr>
        <p:spPr>
          <a:xfrm>
            <a:off x="3263009" y="12705863"/>
            <a:ext cx="6912768" cy="565710"/>
          </a:xfrm>
        </p:spPr>
        <p:txBody>
          <a:bodyPr/>
          <a:lstStyle/>
          <a:p>
            <a:r>
              <a:rPr lang="hu-HU" dirty="0" err="1"/>
              <a:t>Eventangaben</a:t>
            </a:r>
            <a:r>
              <a:rPr lang="hu-HU" dirty="0"/>
              <a:t> (</a:t>
            </a:r>
            <a:r>
              <a:rPr lang="hu-HU" dirty="0" err="1"/>
              <a:t>Name</a:t>
            </a:r>
            <a:r>
              <a:rPr lang="hu-HU" dirty="0"/>
              <a:t>, </a:t>
            </a:r>
            <a:r>
              <a:rPr lang="hu-HU" dirty="0" err="1"/>
              <a:t>Ort</a:t>
            </a:r>
            <a:r>
              <a:rPr lang="hu-HU" dirty="0"/>
              <a:t> </a:t>
            </a:r>
            <a:r>
              <a:rPr lang="hu-HU" dirty="0" err="1"/>
              <a:t>usw</a:t>
            </a:r>
            <a:r>
              <a:rPr lang="hu-HU" dirty="0"/>
              <a:t>.)</a:t>
            </a:r>
          </a:p>
        </p:txBody>
      </p:sp>
      <p:sp>
        <p:nvSpPr>
          <p:cNvPr id="23" name="Bildplatzhalter 45"/>
          <p:cNvSpPr>
            <a:spLocks noGrp="1"/>
          </p:cNvSpPr>
          <p:nvPr>
            <p:ph type="pic" sz="quarter" idx="30" hasCustomPrompt="1"/>
          </p:nvPr>
        </p:nvSpPr>
        <p:spPr>
          <a:xfrm>
            <a:off x="12426086" y="12257606"/>
            <a:ext cx="1772628" cy="1001252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28" name="Bildplatzhalter 45"/>
          <p:cNvSpPr>
            <a:spLocks noGrp="1"/>
          </p:cNvSpPr>
          <p:nvPr>
            <p:ph type="pic" sz="quarter" idx="31" hasCustomPrompt="1"/>
          </p:nvPr>
        </p:nvSpPr>
        <p:spPr>
          <a:xfrm>
            <a:off x="14351243" y="12258599"/>
            <a:ext cx="1772628" cy="101297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32" name="Bildplatzhalter 45"/>
          <p:cNvSpPr>
            <a:spLocks noGrp="1"/>
          </p:cNvSpPr>
          <p:nvPr>
            <p:ph type="pic" sz="quarter" idx="47" hasCustomPrompt="1"/>
          </p:nvPr>
        </p:nvSpPr>
        <p:spPr>
          <a:xfrm>
            <a:off x="16276400" y="12257605"/>
            <a:ext cx="1772628" cy="1001251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33" name="Bildplatzhalter 45"/>
          <p:cNvSpPr>
            <a:spLocks noGrp="1"/>
          </p:cNvSpPr>
          <p:nvPr>
            <p:ph type="pic" sz="quarter" idx="48" hasCustomPrompt="1"/>
          </p:nvPr>
        </p:nvSpPr>
        <p:spPr>
          <a:xfrm>
            <a:off x="18191293" y="12257606"/>
            <a:ext cx="1772628" cy="100598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34" name="Bildplatzhalter 45"/>
          <p:cNvSpPr>
            <a:spLocks noGrp="1"/>
          </p:cNvSpPr>
          <p:nvPr>
            <p:ph type="pic" sz="quarter" idx="34" hasCustomPrompt="1"/>
          </p:nvPr>
        </p:nvSpPr>
        <p:spPr>
          <a:xfrm>
            <a:off x="20106186" y="12258599"/>
            <a:ext cx="1772628" cy="101297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35" name="Bildplatzhalter 45"/>
          <p:cNvSpPr>
            <a:spLocks noGrp="1"/>
          </p:cNvSpPr>
          <p:nvPr>
            <p:ph type="pic" sz="quarter" idx="35" hasCustomPrompt="1"/>
          </p:nvPr>
        </p:nvSpPr>
        <p:spPr>
          <a:xfrm>
            <a:off x="22021079" y="12257606"/>
            <a:ext cx="1772628" cy="1005983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36" name="Bildplatzhalter 45"/>
          <p:cNvSpPr>
            <a:spLocks noGrp="1"/>
          </p:cNvSpPr>
          <p:nvPr>
            <p:ph type="pic" sz="quarter" idx="36" hasCustomPrompt="1"/>
          </p:nvPr>
        </p:nvSpPr>
        <p:spPr>
          <a:xfrm>
            <a:off x="10500929" y="12263943"/>
            <a:ext cx="1772628" cy="1012975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49" hasCustomPrompt="1"/>
          </p:nvPr>
        </p:nvSpPr>
        <p:spPr>
          <a:xfrm>
            <a:off x="6019374" y="6495360"/>
            <a:ext cx="5492404" cy="1042987"/>
          </a:xfrm>
          <a:prstGeom prst="rect">
            <a:avLst/>
          </a:prstGeom>
        </p:spPr>
        <p:txBody>
          <a:bodyPr/>
          <a:lstStyle>
            <a:lvl1pPr algn="ctr">
              <a:defRPr sz="3200">
                <a:latin typeface="Roboto Slab Light" pitchFamily="2" charset="0"/>
                <a:ea typeface="Roboto Slab Light" pitchFamily="2" charset="0"/>
              </a:defRPr>
            </a:lvl1pPr>
            <a:lvl2pPr algn="l">
              <a:defRPr/>
            </a:lvl2pPr>
          </a:lstStyle>
          <a:p>
            <a:pPr lvl="0"/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 </a:t>
            </a:r>
            <a:r>
              <a:rPr lang="hu-HU" dirty="0" err="1"/>
              <a:t>consetetur</a:t>
            </a:r>
            <a:endParaRPr lang="hu-HU" dirty="0"/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50" hasCustomPrompt="1"/>
          </p:nvPr>
        </p:nvSpPr>
        <p:spPr>
          <a:xfrm>
            <a:off x="12027470" y="6495359"/>
            <a:ext cx="5492404" cy="1042987"/>
          </a:xfrm>
          <a:prstGeom prst="rect">
            <a:avLst/>
          </a:prstGeom>
        </p:spPr>
        <p:txBody>
          <a:bodyPr/>
          <a:lstStyle>
            <a:lvl1pPr algn="ctr">
              <a:defRPr sz="3200">
                <a:latin typeface="Roboto Slab Light" pitchFamily="2" charset="0"/>
                <a:ea typeface="Roboto Slab Light" pitchFamily="2" charset="0"/>
              </a:defRPr>
            </a:lvl1pPr>
            <a:lvl2pPr algn="l">
              <a:defRPr/>
            </a:lvl2pPr>
          </a:lstStyle>
          <a:p>
            <a:pPr lvl="0"/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 </a:t>
            </a:r>
            <a:r>
              <a:rPr lang="hu-HU" dirty="0" err="1"/>
              <a:t>consetetur</a:t>
            </a:r>
            <a:endParaRPr lang="hu-HU" dirty="0"/>
          </a:p>
        </p:txBody>
      </p:sp>
      <p:sp>
        <p:nvSpPr>
          <p:cNvPr id="41" name="Textplatzhalt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83937" y="6495358"/>
            <a:ext cx="5492404" cy="1042987"/>
          </a:xfrm>
          <a:prstGeom prst="rect">
            <a:avLst/>
          </a:prstGeom>
        </p:spPr>
        <p:txBody>
          <a:bodyPr/>
          <a:lstStyle>
            <a:lvl1pPr algn="ctr">
              <a:defRPr sz="3200">
                <a:latin typeface="Roboto Slab Light" pitchFamily="2" charset="0"/>
                <a:ea typeface="Roboto Slab Light" pitchFamily="2" charset="0"/>
              </a:defRPr>
            </a:lvl1pPr>
            <a:lvl2pPr algn="l">
              <a:defRPr/>
            </a:lvl2pPr>
          </a:lstStyle>
          <a:p>
            <a:pPr lvl="0"/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> </a:t>
            </a: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 </a:t>
            </a:r>
            <a:r>
              <a:rPr lang="hu-HU" dirty="0" err="1"/>
              <a:t>consetetur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794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MS Projekt 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5642" y="5004076"/>
            <a:ext cx="11909610" cy="4409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23065208" y="2177480"/>
            <a:ext cx="0" cy="9361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" descr="Bild">
            <a:extLst>
              <a:ext uri="{FF2B5EF4-FFF2-40B4-BE49-F238E27FC236}">
                <a16:creationId xmlns:a16="http://schemas.microsoft.com/office/drawing/2014/main" id="{2C7F1954-EFD7-4810-9EC3-D2FB9C1B6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1243" y="7434718"/>
            <a:ext cx="10038398" cy="3957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 descr="Bild">
            <a:extLst>
              <a:ext uri="{FF2B5EF4-FFF2-40B4-BE49-F238E27FC236}">
                <a16:creationId xmlns:a16="http://schemas.microsoft.com/office/drawing/2014/main" id="{C47E8B13-B1C2-472C-AAA4-FFC988C3E7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0832960" cy="409992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959407" y="5777880"/>
            <a:ext cx="10229934" cy="28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BaMS</a:t>
            </a:r>
            <a:r>
              <a:rPr lang="de-DE" dirty="0"/>
              <a:t> Projekt Logo einfügen</a:t>
            </a:r>
            <a:endParaRPr lang="hu-HU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3263008" y="12705863"/>
            <a:ext cx="6641987" cy="552994"/>
          </a:xfrm>
        </p:spPr>
        <p:txBody>
          <a:bodyPr/>
          <a:lstStyle/>
          <a:p>
            <a:r>
              <a:rPr lang="hu-HU"/>
              <a:t>Eventangaben (Name, Ort usw.)</a:t>
            </a:r>
            <a:endParaRPr lang="hu-HU" dirty="0"/>
          </a:p>
        </p:txBody>
      </p:sp>
      <p:sp>
        <p:nvSpPr>
          <p:cNvPr id="14" name="Bildplatzhalter 45"/>
          <p:cNvSpPr>
            <a:spLocks noGrp="1"/>
          </p:cNvSpPr>
          <p:nvPr>
            <p:ph type="pic" sz="quarter" idx="30" hasCustomPrompt="1"/>
          </p:nvPr>
        </p:nvSpPr>
        <p:spPr>
          <a:xfrm>
            <a:off x="12426086" y="12257606"/>
            <a:ext cx="1772628" cy="1001252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15" name="Bildplatzhalter 45"/>
          <p:cNvSpPr>
            <a:spLocks noGrp="1"/>
          </p:cNvSpPr>
          <p:nvPr>
            <p:ph type="pic" sz="quarter" idx="31" hasCustomPrompt="1"/>
          </p:nvPr>
        </p:nvSpPr>
        <p:spPr>
          <a:xfrm>
            <a:off x="14351243" y="12258599"/>
            <a:ext cx="1772628" cy="101297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16" name="Bildplatzhalter 45"/>
          <p:cNvSpPr>
            <a:spLocks noGrp="1"/>
          </p:cNvSpPr>
          <p:nvPr>
            <p:ph type="pic" sz="quarter" idx="40" hasCustomPrompt="1"/>
          </p:nvPr>
        </p:nvSpPr>
        <p:spPr>
          <a:xfrm>
            <a:off x="16276400" y="12257605"/>
            <a:ext cx="1772628" cy="1001251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17" name="Bildplatzhalter 45"/>
          <p:cNvSpPr>
            <a:spLocks noGrp="1"/>
          </p:cNvSpPr>
          <p:nvPr>
            <p:ph type="pic" sz="quarter" idx="41" hasCustomPrompt="1"/>
          </p:nvPr>
        </p:nvSpPr>
        <p:spPr>
          <a:xfrm>
            <a:off x="18191293" y="12257606"/>
            <a:ext cx="1772628" cy="1005983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18" name="Bildplatzhalter 45"/>
          <p:cNvSpPr>
            <a:spLocks noGrp="1"/>
          </p:cNvSpPr>
          <p:nvPr>
            <p:ph type="pic" sz="quarter" idx="34" hasCustomPrompt="1"/>
          </p:nvPr>
        </p:nvSpPr>
        <p:spPr>
          <a:xfrm>
            <a:off x="20106186" y="12258599"/>
            <a:ext cx="1772628" cy="1012974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19" name="Bildplatzhalter 45"/>
          <p:cNvSpPr>
            <a:spLocks noGrp="1"/>
          </p:cNvSpPr>
          <p:nvPr>
            <p:ph type="pic" sz="quarter" idx="35" hasCustomPrompt="1"/>
          </p:nvPr>
        </p:nvSpPr>
        <p:spPr>
          <a:xfrm>
            <a:off x="22021079" y="12257606"/>
            <a:ext cx="1772628" cy="1005983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sp>
        <p:nvSpPr>
          <p:cNvPr id="20" name="Bildplatzhalter 45"/>
          <p:cNvSpPr>
            <a:spLocks noGrp="1"/>
          </p:cNvSpPr>
          <p:nvPr>
            <p:ph type="pic" sz="quarter" idx="42" hasCustomPrompt="1"/>
          </p:nvPr>
        </p:nvSpPr>
        <p:spPr>
          <a:xfrm>
            <a:off x="10500929" y="12257604"/>
            <a:ext cx="1772628" cy="1013969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r>
              <a:rPr lang="de-DE" dirty="0"/>
              <a:t>Logos rechts nach links auffüllen</a:t>
            </a:r>
            <a:endParaRPr lang="hu-HU" dirty="0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86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263008" y="12705863"/>
            <a:ext cx="7926333" cy="5577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  <a:latin typeface="Roboto Slab Light" pitchFamily="2" charset="0"/>
                <a:ea typeface="Roboto Slab Light" pitchFamily="2" charset="0"/>
              </a:defRPr>
            </a:lvl1pPr>
          </a:lstStyle>
          <a:p>
            <a:r>
              <a:rPr lang="hu-HU"/>
              <a:t>Eventangaben (Name, Ort usw.)</a:t>
            </a: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31274" y="6531552"/>
            <a:ext cx="1008112" cy="652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23065208" y="2177480"/>
            <a:ext cx="0" cy="9361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959407" y="12705863"/>
            <a:ext cx="1727537" cy="5577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/>
                </a:solidFill>
                <a:latin typeface="Roboto Slab Light" pitchFamily="2" charset="0"/>
                <a:ea typeface="Roboto Slab Light" pitchFamily="2" charset="0"/>
              </a:defRPr>
            </a:lvl1pPr>
          </a:lstStyle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02" r:id="rId3"/>
    <p:sldLayoutId id="2147483701" r:id="rId4"/>
    <p:sldLayoutId id="2147483697" r:id="rId5"/>
    <p:sldLayoutId id="2147483698" r:id="rId6"/>
    <p:sldLayoutId id="2147483695" r:id="rId7"/>
    <p:sldLayoutId id="2147483696" r:id="rId8"/>
    <p:sldLayoutId id="2147483682" r:id="rId9"/>
    <p:sldLayoutId id="2147483692" r:id="rId10"/>
    <p:sldLayoutId id="2147483704" r:id="rId11"/>
    <p:sldLayoutId id="2147483706" r:id="rId12"/>
    <p:sldLayoutId id="2147483707" r:id="rId13"/>
    <p:sldLayoutId id="2147483703" r:id="rId14"/>
    <p:sldLayoutId id="2147483705" r:id="rId15"/>
    <p:sldLayoutId id="2147483699" r:id="rId16"/>
    <p:sldLayoutId id="2147483700" r:id="rId17"/>
  </p:sldLayoutIdLst>
  <p:hf hdr="0"/>
  <p:txStyles>
    <p:titleStyle>
      <a:lvl1pPr algn="l" defTabSz="1828800" rtl="0" eaLnBrk="1" latinLnBrk="0" hangingPunct="1">
        <a:spcBef>
          <a:spcPct val="0"/>
        </a:spcBef>
        <a:buNone/>
        <a:defRPr sz="5400" b="1" kern="1200" baseline="0">
          <a:solidFill>
            <a:schemeClr val="tx1"/>
          </a:solidFill>
          <a:latin typeface="Poppins SemiBold" panose="00000700000000000000" pitchFamily="2" charset="0"/>
          <a:ea typeface="Roboto Slab" pitchFamily="2" charset="0"/>
          <a:cs typeface="Poppins SemiBold" panose="00000700000000000000" pitchFamily="2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1828800" rtl="0" eaLnBrk="1" latinLnBrk="0" hangingPunct="1">
        <a:spcBef>
          <a:spcPts val="1200"/>
        </a:spcBef>
        <a:spcAft>
          <a:spcPts val="600"/>
        </a:spcAft>
        <a:buClr>
          <a:srgbClr val="0A3563"/>
        </a:buClr>
        <a:buSzPct val="100000"/>
        <a:buFont typeface="Wingdings" panose="05000000000000000000" pitchFamily="2" charset="2"/>
        <a:buNone/>
        <a:defRPr sz="48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1pPr>
      <a:lvl2pPr marL="603886" indent="0" algn="l" defTabSz="1828800" rtl="0" eaLnBrk="1" latinLnBrk="0" hangingPunct="1">
        <a:spcBef>
          <a:spcPct val="20000"/>
        </a:spcBef>
        <a:buClr>
          <a:srgbClr val="0A3563"/>
        </a:buClr>
        <a:buSzPct val="100000"/>
        <a:buFont typeface="Wingdings" panose="05000000000000000000" pitchFamily="2" charset="2"/>
        <a:buNone/>
        <a:defRPr sz="44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1254126" indent="0" algn="l" defTabSz="1828800" rtl="0" eaLnBrk="1" latinLnBrk="0" hangingPunct="1">
        <a:spcBef>
          <a:spcPct val="20000"/>
        </a:spcBef>
        <a:buClr>
          <a:srgbClr val="0A3563"/>
        </a:buClr>
        <a:buSzPct val="100000"/>
        <a:buFont typeface="Wingdings" panose="05000000000000000000" pitchFamily="2" charset="2"/>
        <a:buNone/>
        <a:defRPr sz="40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3pPr>
      <a:lvl4pPr marL="1828800" indent="0" algn="l" defTabSz="1828800" rtl="0" eaLnBrk="1" latinLnBrk="0" hangingPunct="1">
        <a:spcBef>
          <a:spcPct val="20000"/>
        </a:spcBef>
        <a:buClr>
          <a:srgbClr val="0A3563"/>
        </a:buClr>
        <a:buSzPct val="100000"/>
        <a:buFont typeface="Wingdings" panose="05000000000000000000" pitchFamily="2" charset="2"/>
        <a:buNone/>
        <a:defRPr sz="36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2468880" indent="0" algn="l" defTabSz="1828800" rtl="0" eaLnBrk="1" latinLnBrk="0" hangingPunct="1">
        <a:spcBef>
          <a:spcPct val="20000"/>
        </a:spcBef>
        <a:buClr>
          <a:srgbClr val="0A3563"/>
        </a:buClr>
        <a:buSzPct val="100000"/>
        <a:buFont typeface="Wingdings" panose="05000000000000000000" pitchFamily="2" charset="2"/>
        <a:buNone/>
        <a:defRPr sz="320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5pPr>
      <a:lvl6pPr marL="3566160" indent="-457200" algn="l" defTabSz="1828800" rtl="0" eaLnBrk="1" latinLnBrk="0" hangingPunct="1">
        <a:spcBef>
          <a:spcPts val="768"/>
        </a:spcBef>
        <a:buClr>
          <a:schemeClr val="accent1"/>
        </a:buClr>
        <a:buFont typeface="Symbol" pitchFamily="18" charset="2"/>
        <a:buChar char="*"/>
        <a:defRPr sz="2800" kern="1200">
          <a:solidFill>
            <a:schemeClr val="tx2"/>
          </a:solidFill>
          <a:latin typeface="+mn-lt"/>
          <a:ea typeface="+mn-ea"/>
          <a:cs typeface="+mn-cs"/>
        </a:defRPr>
      </a:lvl6pPr>
      <a:lvl7pPr marL="4206240" indent="-457200" algn="l" defTabSz="1828800" rtl="0" eaLnBrk="1" latinLnBrk="0" hangingPunct="1">
        <a:spcBef>
          <a:spcPts val="768"/>
        </a:spcBef>
        <a:buClr>
          <a:schemeClr val="accent1"/>
        </a:buClr>
        <a:buFont typeface="Symbol" pitchFamily="18" charset="2"/>
        <a:buChar char="*"/>
        <a:defRPr sz="2800" kern="1200">
          <a:solidFill>
            <a:schemeClr val="tx2"/>
          </a:solidFill>
          <a:latin typeface="+mn-lt"/>
          <a:ea typeface="+mn-ea"/>
          <a:cs typeface="+mn-cs"/>
        </a:defRPr>
      </a:lvl7pPr>
      <a:lvl8pPr marL="4846320" indent="-457200" algn="l" defTabSz="1828800" rtl="0" eaLnBrk="1" latinLnBrk="0" hangingPunct="1">
        <a:spcBef>
          <a:spcPts val="768"/>
        </a:spcBef>
        <a:buClr>
          <a:schemeClr val="accent1"/>
        </a:buClr>
        <a:buFont typeface="Symbol" pitchFamily="18" charset="2"/>
        <a:buChar char="*"/>
        <a:defRPr sz="2800" kern="1200">
          <a:solidFill>
            <a:schemeClr val="tx2"/>
          </a:solidFill>
          <a:latin typeface="+mn-lt"/>
          <a:ea typeface="+mn-ea"/>
          <a:cs typeface="+mn-cs"/>
        </a:defRPr>
      </a:lvl8pPr>
      <a:lvl9pPr marL="5486400" indent="-457200" algn="l" defTabSz="1828800" rtl="0" eaLnBrk="1" latinLnBrk="0" hangingPunct="1">
        <a:spcBef>
          <a:spcPts val="768"/>
        </a:spcBef>
        <a:buClr>
          <a:schemeClr val="accent1"/>
        </a:buClr>
        <a:buFont typeface="Symbol" pitchFamily="18" charset="2"/>
        <a:buChar char="*"/>
        <a:defRPr sz="2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16.jp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18" Type="http://schemas.openxmlformats.org/officeDocument/2006/relationships/image" Target="../media/image60.png"/><Relationship Id="rId3" Type="http://schemas.openxmlformats.org/officeDocument/2006/relationships/image" Target="../media/image43.png"/><Relationship Id="rId21" Type="http://schemas.openxmlformats.org/officeDocument/2006/relationships/image" Target="../media/image63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png"/><Relationship Id="rId22" Type="http://schemas.openxmlformats.org/officeDocument/2006/relationships/image" Target="../media/image64.t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6.jpg"/><Relationship Id="rId7" Type="http://schemas.openxmlformats.org/officeDocument/2006/relationships/image" Target="../media/image1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67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22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Julia Lange &amp; </a:t>
            </a:r>
            <a:r>
              <a:rPr lang="de-DE" dirty="0" err="1"/>
              <a:t>Dr</a:t>
            </a:r>
            <a:r>
              <a:rPr lang="de-DE" dirty="0"/>
              <a:t> Ruth </a:t>
            </a:r>
            <a:r>
              <a:rPr lang="de-DE" dirty="0" err="1"/>
              <a:t>Gingold</a:t>
            </a:r>
            <a:endParaRPr lang="de-DE" dirty="0"/>
          </a:p>
          <a:p>
            <a:endParaRPr lang="hu-HU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e-DE" dirty="0"/>
              <a:t>Innovationsraum </a:t>
            </a:r>
            <a:r>
              <a:rPr lang="de-DE" dirty="0" err="1"/>
              <a:t>Biökonomie</a:t>
            </a:r>
            <a:r>
              <a:rPr lang="de-DE" dirty="0"/>
              <a:t> auf Marinen Standorten (</a:t>
            </a:r>
            <a:r>
              <a:rPr lang="de-DE" dirty="0" err="1"/>
              <a:t>BaMS</a:t>
            </a:r>
            <a:r>
              <a:rPr lang="de-DE" dirty="0"/>
              <a:t>)</a:t>
            </a:r>
          </a:p>
          <a:p>
            <a:endParaRPr lang="hu-HU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5EC728D-A857-4179-8C3B-BE60E7F1D959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pic>
        <p:nvPicPr>
          <p:cNvPr id="18" name="Bildplatzhalter 17"/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r="1195"/>
          <a:stretch>
            <a:fillRect/>
          </a:stretch>
        </p:blipFill>
        <p:spPr/>
      </p:pic>
      <p:pic>
        <p:nvPicPr>
          <p:cNvPr id="17" name="Bildplatzhalter 16"/>
          <p:cNvPicPr>
            <a:picLocks noGrp="1" noChangeAspect="1"/>
          </p:cNvPicPr>
          <p:nvPr>
            <p:ph type="pic" sz="quarter" idx="3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r="1093"/>
          <a:stretch>
            <a:fillRect/>
          </a:stretch>
        </p:blipFill>
        <p:spPr/>
      </p:pic>
      <p:pic>
        <p:nvPicPr>
          <p:cNvPr id="16" name="Bildplatzhalter 15"/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" b="1844"/>
          <a:stretch>
            <a:fillRect/>
          </a:stretch>
        </p:blipFill>
        <p:spPr/>
      </p:pic>
      <p:pic>
        <p:nvPicPr>
          <p:cNvPr id="15" name="Bildplatzhalter 14"/>
          <p:cNvPicPr>
            <a:picLocks noGrp="1" noChangeAspect="1"/>
          </p:cNvPicPr>
          <p:nvPr>
            <p:ph type="pic" sz="quarter" idx="3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 r="785"/>
          <a:stretch>
            <a:fillRect/>
          </a:stretch>
        </p:blipFill>
        <p:spPr/>
      </p:pic>
      <p:pic>
        <p:nvPicPr>
          <p:cNvPr id="14" name="Bildplatzhalter 13"/>
          <p:cNvPicPr>
            <a:picLocks noGrp="1" noChangeAspect="1"/>
          </p:cNvPicPr>
          <p:nvPr>
            <p:ph type="pic" sz="quarter" idx="3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r="1731"/>
          <a:stretch>
            <a:fillRect/>
          </a:stretch>
        </p:blipFill>
        <p:spPr/>
      </p:pic>
      <p:pic>
        <p:nvPicPr>
          <p:cNvPr id="13" name="Bildplatzhalter 12"/>
          <p:cNvPicPr>
            <a:picLocks noGrp="1" noChangeAspect="1"/>
          </p:cNvPicPr>
          <p:nvPr>
            <p:ph type="pic" sz="quarter" idx="3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r="1242"/>
          <a:stretch>
            <a:fillRect/>
          </a:stretch>
        </p:blipFill>
        <p:spPr/>
      </p:pic>
      <p:pic>
        <p:nvPicPr>
          <p:cNvPr id="19" name="Bildplatzhalter 18"/>
          <p:cNvPicPr>
            <a:picLocks noGrp="1" noChangeAspect="1"/>
          </p:cNvPicPr>
          <p:nvPr>
            <p:ph type="pic" sz="quarter" idx="3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7" b="94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4853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8946232"/>
            <a:ext cx="24421526" cy="4896544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32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Gruppieren 5"/>
          <p:cNvGrpSpPr/>
          <p:nvPr/>
        </p:nvGrpSpPr>
        <p:grpSpPr>
          <a:xfrm>
            <a:off x="2219547" y="1259646"/>
            <a:ext cx="11120894" cy="6432270"/>
            <a:chOff x="1552385" y="823820"/>
            <a:chExt cx="19645349" cy="11362772"/>
          </a:xfrm>
        </p:grpSpPr>
        <p:grpSp>
          <p:nvGrpSpPr>
            <p:cNvPr id="7" name="Gruppieren 6"/>
            <p:cNvGrpSpPr/>
            <p:nvPr/>
          </p:nvGrpSpPr>
          <p:grpSpPr>
            <a:xfrm>
              <a:off x="15933876" y="5622789"/>
              <a:ext cx="4664932" cy="1397786"/>
              <a:chOff x="16238134" y="5353365"/>
              <a:chExt cx="4810281" cy="1441338"/>
            </a:xfrm>
          </p:grpSpPr>
          <p:pic>
            <p:nvPicPr>
              <p:cNvPr id="17" name="Grafik 1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38134" y="5353365"/>
                <a:ext cx="4810281" cy="1359033"/>
              </a:xfrm>
              <a:prstGeom prst="rect">
                <a:avLst/>
              </a:prstGeom>
            </p:spPr>
          </p:pic>
          <p:sp>
            <p:nvSpPr>
              <p:cNvPr id="18" name="Textfeld 17"/>
              <p:cNvSpPr txBox="1"/>
              <p:nvPr/>
            </p:nvSpPr>
            <p:spPr>
              <a:xfrm>
                <a:off x="17952640" y="6209928"/>
                <a:ext cx="2898648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3200" dirty="0">
                    <a:solidFill>
                      <a:srgbClr val="DA0464"/>
                    </a:solidFill>
                    <a:latin typeface="Poppins Light" panose="00000400000000000000" pitchFamily="2" charset="0"/>
                    <a:cs typeface="Poppins Light" panose="00000400000000000000" pitchFamily="2" charset="0"/>
                  </a:rPr>
                  <a:t>PROJEKTE</a:t>
                </a:r>
                <a:endParaRPr lang="hu-HU" sz="3200" dirty="0">
                  <a:solidFill>
                    <a:srgbClr val="DA0464"/>
                  </a:solidFill>
                  <a:latin typeface="Poppins Light" panose="00000400000000000000" pitchFamily="2" charset="0"/>
                  <a:cs typeface="Poppins Light" panose="00000400000000000000" pitchFamily="2" charset="0"/>
                </a:endParaRPr>
              </a:p>
            </p:txBody>
          </p:sp>
        </p:grp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318" y="823820"/>
              <a:ext cx="7556884" cy="2120381"/>
            </a:xfrm>
            <a:prstGeom prst="rect">
              <a:avLst/>
            </a:prstGeom>
          </p:spPr>
        </p:pic>
        <p:grpSp>
          <p:nvGrpSpPr>
            <p:cNvPr id="9" name="Gruppieren 8"/>
            <p:cNvGrpSpPr/>
            <p:nvPr/>
          </p:nvGrpSpPr>
          <p:grpSpPr>
            <a:xfrm>
              <a:off x="2598709" y="3828684"/>
              <a:ext cx="13617279" cy="1047483"/>
              <a:chOff x="3983088" y="3761656"/>
              <a:chExt cx="12961440" cy="1080120"/>
            </a:xfrm>
          </p:grpSpPr>
          <p:cxnSp>
            <p:nvCxnSpPr>
              <p:cNvPr id="14" name="Gerader Verbinder 13"/>
              <p:cNvCxnSpPr/>
              <p:nvPr/>
            </p:nvCxnSpPr>
            <p:spPr>
              <a:xfrm>
                <a:off x="3983088" y="3761656"/>
                <a:ext cx="129614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Gerader Verbinder 14"/>
              <p:cNvCxnSpPr/>
              <p:nvPr/>
            </p:nvCxnSpPr>
            <p:spPr>
              <a:xfrm>
                <a:off x="3983088" y="3761656"/>
                <a:ext cx="0" cy="10801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r Verbinder 15"/>
              <p:cNvCxnSpPr/>
              <p:nvPr/>
            </p:nvCxnSpPr>
            <p:spPr>
              <a:xfrm>
                <a:off x="16944528" y="3761656"/>
                <a:ext cx="0" cy="10801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385" y="7630928"/>
              <a:ext cx="9754471" cy="4080702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080" y="5667913"/>
              <a:ext cx="4719327" cy="1301122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51" b="12318"/>
            <a:stretch/>
          </p:blipFill>
          <p:spPr>
            <a:xfrm>
              <a:off x="15208562" y="7564452"/>
              <a:ext cx="5989172" cy="4622140"/>
            </a:xfrm>
            <a:prstGeom prst="rect">
              <a:avLst/>
            </a:prstGeom>
          </p:spPr>
        </p:pic>
        <p:cxnSp>
          <p:nvCxnSpPr>
            <p:cNvPr id="13" name="Gerader Verbinder 12"/>
            <p:cNvCxnSpPr/>
            <p:nvPr/>
          </p:nvCxnSpPr>
          <p:spPr>
            <a:xfrm>
              <a:off x="9599712" y="3010268"/>
              <a:ext cx="1" cy="7936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622" y="9994341"/>
            <a:ext cx="1627544" cy="177257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69" y="9994341"/>
            <a:ext cx="1808382" cy="177257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55" y="9994341"/>
            <a:ext cx="1826835" cy="177257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782" y="9994341"/>
            <a:ext cx="2594635" cy="177257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009" y="10004690"/>
            <a:ext cx="1385645" cy="176978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9810" y="9666312"/>
            <a:ext cx="1342790" cy="2100602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628" y="9969397"/>
            <a:ext cx="2161300" cy="1797517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91C-32DC-4DFE-A113-0C8A6BE55A71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 dirty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23065208" y="2177480"/>
            <a:ext cx="0" cy="9361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611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" b="511"/>
          <a:stretch>
            <a:fillRect/>
          </a:stretch>
        </p:blipFill>
        <p:spPr/>
      </p:pic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6" name="Bildplatzhalter 5"/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7" name="Bildplatzhalter 6"/>
          <p:cNvSpPr>
            <a:spLocks noGrp="1"/>
          </p:cNvSpPr>
          <p:nvPr>
            <p:ph type="pic" sz="quarter" idx="40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41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42"/>
          </p:nvPr>
        </p:nvSpPr>
        <p:spPr/>
      </p:sp>
    </p:spTree>
    <p:extLst>
      <p:ext uri="{BB962C8B-B14F-4D97-AF65-F5344CB8AC3E}">
        <p14:creationId xmlns:p14="http://schemas.microsoft.com/office/powerpoint/2010/main" val="3883400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b="54"/>
          <a:stretch>
            <a:fillRect/>
          </a:stretch>
        </p:blipFill>
        <p:spPr/>
      </p:pic>
      <p:sp>
        <p:nvSpPr>
          <p:cNvPr id="3" name="Bildplatzhalter 2"/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A125D9D-3F05-4A25-B989-FE2217010D01}" type="datetime1">
              <a:rPr lang="de-DE" smtClean="0"/>
              <a:pPr/>
              <a:t>21.08.2023</a:t>
            </a:fld>
            <a:endParaRPr lang="hu-HU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pic>
        <p:nvPicPr>
          <p:cNvPr id="17" name="Bildplatzhalter 1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52"/>
          <a:stretch>
            <a:fillRect/>
          </a:stretch>
        </p:blipFill>
        <p:spPr/>
      </p:pic>
      <p:pic>
        <p:nvPicPr>
          <p:cNvPr id="19" name="Bildplatzhalter 18"/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516"/>
          <a:stretch>
            <a:fillRect/>
          </a:stretch>
        </p:blipFill>
        <p:spPr/>
      </p:pic>
      <p:sp>
        <p:nvSpPr>
          <p:cNvPr id="9" name="Bildplatzhalter 8"/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32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sz="quarter" idx="35"/>
          </p:nvPr>
        </p:nvSpPr>
        <p:spPr/>
      </p:sp>
      <p:pic>
        <p:nvPicPr>
          <p:cNvPr id="18" name="Bildplatzhalter 17"/>
          <p:cNvPicPr>
            <a:picLocks noGrp="1" noChangeAspect="1"/>
          </p:cNvPicPr>
          <p:nvPr>
            <p:ph type="pic" sz="quarter" idx="3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3" b="9503"/>
          <a:stretch>
            <a:fillRect/>
          </a:stretch>
        </p:blipFill>
        <p:spPr/>
      </p:pic>
      <p:cxnSp>
        <p:nvCxnSpPr>
          <p:cNvPr id="20" name="Gerader Verbinder 19"/>
          <p:cNvCxnSpPr/>
          <p:nvPr/>
        </p:nvCxnSpPr>
        <p:spPr>
          <a:xfrm>
            <a:off x="23065208" y="2177480"/>
            <a:ext cx="0" cy="9001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6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8951640" y="5309362"/>
            <a:ext cx="5256584" cy="1989638"/>
            <a:chOff x="4919192" y="8973676"/>
            <a:chExt cx="11650096" cy="4409608"/>
          </a:xfrm>
        </p:grpSpPr>
        <p:sp>
          <p:nvSpPr>
            <p:cNvPr id="7" name="Rechteck 6"/>
            <p:cNvSpPr/>
            <p:nvPr/>
          </p:nvSpPr>
          <p:spPr>
            <a:xfrm>
              <a:off x="4919192" y="8973676"/>
              <a:ext cx="11650096" cy="4409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862" y="9808401"/>
              <a:ext cx="9698756" cy="2740158"/>
            </a:xfrm>
            <a:prstGeom prst="rect">
              <a:avLst/>
            </a:prstGeom>
          </p:spPr>
        </p:pic>
      </p:grpSp>
      <p:sp>
        <p:nvSpPr>
          <p:cNvPr id="9" name="Ellipse 8"/>
          <p:cNvSpPr/>
          <p:nvPr/>
        </p:nvSpPr>
        <p:spPr>
          <a:xfrm>
            <a:off x="8798622" y="3594880"/>
            <a:ext cx="5418602" cy="541860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1" t="15235" r="62557" b="72509"/>
          <a:stretch/>
        </p:blipFill>
        <p:spPr>
          <a:xfrm>
            <a:off x="6109027" y="3382055"/>
            <a:ext cx="1903371" cy="1803194"/>
          </a:xfrm>
          <a:prstGeom prst="rect">
            <a:avLst/>
          </a:prstGeom>
        </p:spPr>
      </p:pic>
      <p:sp>
        <p:nvSpPr>
          <p:cNvPr id="35" name="Chevron 34"/>
          <p:cNvSpPr/>
          <p:nvPr/>
        </p:nvSpPr>
        <p:spPr>
          <a:xfrm rot="19483258">
            <a:off x="12938858" y="8136344"/>
            <a:ext cx="288032" cy="683025"/>
          </a:xfrm>
          <a:prstGeom prst="chevron">
            <a:avLst>
              <a:gd name="adj" fmla="val 784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36" name="Chevron 35"/>
          <p:cNvSpPr/>
          <p:nvPr/>
        </p:nvSpPr>
        <p:spPr>
          <a:xfrm rot="9000000">
            <a:off x="9823182" y="3783198"/>
            <a:ext cx="288032" cy="683025"/>
          </a:xfrm>
          <a:prstGeom prst="chevron">
            <a:avLst>
              <a:gd name="adj" fmla="val 784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0" t="31040" r="69348" b="51165"/>
          <a:stretch/>
        </p:blipFill>
        <p:spPr>
          <a:xfrm>
            <a:off x="5622882" y="5957576"/>
            <a:ext cx="1913170" cy="252028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2" t="51068" r="67786" b="31137"/>
          <a:stretch/>
        </p:blipFill>
        <p:spPr>
          <a:xfrm>
            <a:off x="6830790" y="8692843"/>
            <a:ext cx="1967832" cy="2592288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5" t="72923" r="61173" b="9282"/>
          <a:stretch/>
        </p:blipFill>
        <p:spPr>
          <a:xfrm>
            <a:off x="10643030" y="9938654"/>
            <a:ext cx="1967832" cy="2592288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5" t="77391" r="46683" b="4814"/>
          <a:stretch/>
        </p:blipFill>
        <p:spPr>
          <a:xfrm>
            <a:off x="13864593" y="9007678"/>
            <a:ext cx="1967832" cy="2592288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0" t="59745" r="27368" b="22460"/>
          <a:stretch/>
        </p:blipFill>
        <p:spPr>
          <a:xfrm>
            <a:off x="15479794" y="6100555"/>
            <a:ext cx="1967832" cy="2592288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7" t="15426" r="30361" b="66779"/>
          <a:stretch/>
        </p:blipFill>
        <p:spPr>
          <a:xfrm>
            <a:off x="12574815" y="789767"/>
            <a:ext cx="1967832" cy="2592288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2" t="37175" r="27506" b="45030"/>
          <a:stretch/>
        </p:blipFill>
        <p:spPr>
          <a:xfrm>
            <a:off x="15060874" y="2995211"/>
            <a:ext cx="1967832" cy="2592288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3" t="7723" r="46875" b="74482"/>
          <a:stretch/>
        </p:blipFill>
        <p:spPr>
          <a:xfrm>
            <a:off x="8600930" y="521296"/>
            <a:ext cx="1967832" cy="2592288"/>
          </a:xfrm>
          <a:prstGeom prst="rect">
            <a:avLst/>
          </a:prstGeom>
        </p:spPr>
      </p:pic>
      <p:pic>
        <p:nvPicPr>
          <p:cNvPr id="47" name="Bildplatzhalter 46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b="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385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" b="52"/>
          <a:stretch>
            <a:fillRect/>
          </a:stretch>
        </p:blipFill>
        <p:spPr/>
      </p:pic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Abgerundetes Rechteck 6"/>
          <p:cNvSpPr/>
          <p:nvPr/>
        </p:nvSpPr>
        <p:spPr>
          <a:xfrm>
            <a:off x="871978" y="1976907"/>
            <a:ext cx="6980574" cy="3667340"/>
          </a:xfrm>
          <a:prstGeom prst="roundRect">
            <a:avLst>
              <a:gd name="adj" fmla="val 875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bgerundetes Rechteck 7"/>
          <p:cNvSpPr/>
          <p:nvPr/>
        </p:nvSpPr>
        <p:spPr>
          <a:xfrm>
            <a:off x="8015536" y="1966956"/>
            <a:ext cx="7128791" cy="6875102"/>
          </a:xfrm>
          <a:prstGeom prst="roundRect">
            <a:avLst>
              <a:gd name="adj" fmla="val 518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extfeld 8"/>
          <p:cNvSpPr txBox="1"/>
          <p:nvPr/>
        </p:nvSpPr>
        <p:spPr>
          <a:xfrm>
            <a:off x="962151" y="487531"/>
            <a:ext cx="197449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Expert:innen</a:t>
            </a:r>
            <a:r>
              <a:rPr lang="de-DE" sz="7000" dirty="0">
                <a:latin typeface="Poppins Medium" panose="00000600000000000000" pitchFamily="2" charset="0"/>
                <a:cs typeface="Poppins Medium" panose="00000600000000000000" pitchFamily="2" charset="0"/>
              </a:rPr>
              <a:t> Netzwerk</a:t>
            </a:r>
            <a:endParaRPr lang="hu-HU" sz="7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10" name="Picture 76">
            <a:extLst>
              <a:ext uri="{FF2B5EF4-FFF2-40B4-BE49-F238E27FC236}">
                <a16:creationId xmlns:a16="http://schemas.microsoft.com/office/drawing/2014/main" id="{01B90490-0591-7250-4AD3-7D3AA5234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4329" y="2521702"/>
            <a:ext cx="4397042" cy="4546086"/>
          </a:xfrm>
          <a:prstGeom prst="ellipse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285575" y="7677286"/>
            <a:ext cx="664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Projektleitung / Geschäftsführung</a:t>
            </a:r>
            <a:endParaRPr lang="hu-HU" sz="28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2" name="TextBox 83">
            <a:extLst>
              <a:ext uri="{FF2B5EF4-FFF2-40B4-BE49-F238E27FC236}">
                <a16:creationId xmlns:a16="http://schemas.microsoft.com/office/drawing/2014/main" id="{6FD48B7A-9616-919A-E417-7E680EE6E3A6}"/>
              </a:ext>
            </a:extLst>
          </p:cNvPr>
          <p:cNvSpPr txBox="1"/>
          <p:nvPr/>
        </p:nvSpPr>
        <p:spPr>
          <a:xfrm>
            <a:off x="1140261" y="2177480"/>
            <a:ext cx="3058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Poppins Medium" panose="00000600000000000000" pitchFamily="2" charset="0"/>
                <a:cs typeface="Poppins Medium" panose="00000600000000000000" pitchFamily="2" charset="0"/>
              </a:rPr>
              <a:t>Marktforschung</a:t>
            </a:r>
            <a:endParaRPr lang="en-DE" sz="2800" b="1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68390224-6901-49EF-A72A-A99E113F13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534" y="2986881"/>
            <a:ext cx="1900108" cy="2118106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07EB8FCD-A98C-6764-A008-D5AC0D0CDB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406" y="2986881"/>
            <a:ext cx="1879147" cy="2118106"/>
          </a:xfrm>
          <a:prstGeom prst="rect">
            <a:avLst/>
          </a:prstGeom>
        </p:spPr>
      </p:pic>
      <p:pic>
        <p:nvPicPr>
          <p:cNvPr id="15" name="Picture 46">
            <a:extLst>
              <a:ext uri="{FF2B5EF4-FFF2-40B4-BE49-F238E27FC236}">
                <a16:creationId xmlns:a16="http://schemas.microsoft.com/office/drawing/2014/main" id="{B3480739-52AD-4CE6-F7FC-1E833B321A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655" y="3619067"/>
            <a:ext cx="2293314" cy="1485920"/>
          </a:xfrm>
          <a:prstGeom prst="rect">
            <a:avLst/>
          </a:prstGeom>
        </p:spPr>
      </p:pic>
      <p:sp>
        <p:nvSpPr>
          <p:cNvPr id="16" name="Abgerundetes Rechteck 15"/>
          <p:cNvSpPr/>
          <p:nvPr/>
        </p:nvSpPr>
        <p:spPr>
          <a:xfrm>
            <a:off x="886743" y="5844122"/>
            <a:ext cx="6965809" cy="2981030"/>
          </a:xfrm>
          <a:prstGeom prst="roundRect">
            <a:avLst>
              <a:gd name="adj" fmla="val 8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Picture 38">
            <a:extLst>
              <a:ext uri="{FF2B5EF4-FFF2-40B4-BE49-F238E27FC236}">
                <a16:creationId xmlns:a16="http://schemas.microsoft.com/office/drawing/2014/main" id="{864BF098-2793-1CF6-2339-93D07DC402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893" y="6300612"/>
            <a:ext cx="2112076" cy="2081055"/>
          </a:xfrm>
          <a:prstGeom prst="rect">
            <a:avLst/>
          </a:prstGeom>
        </p:spPr>
      </p:pic>
      <p:sp>
        <p:nvSpPr>
          <p:cNvPr id="18" name="TextBox 83">
            <a:extLst>
              <a:ext uri="{FF2B5EF4-FFF2-40B4-BE49-F238E27FC236}">
                <a16:creationId xmlns:a16="http://schemas.microsoft.com/office/drawing/2014/main" id="{6FD48B7A-9616-919A-E417-7E680EE6E3A6}"/>
              </a:ext>
            </a:extLst>
          </p:cNvPr>
          <p:cNvSpPr txBox="1"/>
          <p:nvPr/>
        </p:nvSpPr>
        <p:spPr>
          <a:xfrm>
            <a:off x="1102768" y="6046748"/>
            <a:ext cx="4147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accent2">
                    <a:lumMod val="50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Aquakultur-Knowhow</a:t>
            </a:r>
            <a:endParaRPr lang="en-DE" sz="2800" b="1" dirty="0">
              <a:solidFill>
                <a:schemeClr val="accent2">
                  <a:lumMod val="50000"/>
                </a:schemeClr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19" name="Picture 42">
            <a:extLst>
              <a:ext uri="{FF2B5EF4-FFF2-40B4-BE49-F238E27FC236}">
                <a16:creationId xmlns:a16="http://schemas.microsoft.com/office/drawing/2014/main" id="{EE9906FA-CAB8-3814-CA32-AC8D0ABD90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401" y="6781659"/>
            <a:ext cx="3285935" cy="1601751"/>
          </a:xfrm>
          <a:prstGeom prst="rect">
            <a:avLst/>
          </a:prstGeom>
        </p:spPr>
      </p:pic>
      <p:sp>
        <p:nvSpPr>
          <p:cNvPr id="20" name="Abgerundetes Rechteck 19"/>
          <p:cNvSpPr/>
          <p:nvPr/>
        </p:nvSpPr>
        <p:spPr>
          <a:xfrm>
            <a:off x="871897" y="9018239"/>
            <a:ext cx="6980655" cy="3512843"/>
          </a:xfrm>
          <a:prstGeom prst="roundRect">
            <a:avLst>
              <a:gd name="adj" fmla="val 8757"/>
            </a:avLst>
          </a:prstGeom>
          <a:solidFill>
            <a:srgbClr val="00C6A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Picture 42">
            <a:extLst>
              <a:ext uri="{FF2B5EF4-FFF2-40B4-BE49-F238E27FC236}">
                <a16:creationId xmlns:a16="http://schemas.microsoft.com/office/drawing/2014/main" id="{E32636F5-D01D-769E-3CB6-35EB13BF10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09" y="9208691"/>
            <a:ext cx="3109860" cy="782169"/>
          </a:xfrm>
          <a:prstGeom prst="rect">
            <a:avLst/>
          </a:prstGeom>
        </p:spPr>
      </p:pic>
      <p:sp>
        <p:nvSpPr>
          <p:cNvPr id="22" name="TextBox 83">
            <a:extLst>
              <a:ext uri="{FF2B5EF4-FFF2-40B4-BE49-F238E27FC236}">
                <a16:creationId xmlns:a16="http://schemas.microsoft.com/office/drawing/2014/main" id="{6FD48B7A-9616-919A-E417-7E680EE6E3A6}"/>
              </a:ext>
            </a:extLst>
          </p:cNvPr>
          <p:cNvSpPr txBox="1"/>
          <p:nvPr/>
        </p:nvSpPr>
        <p:spPr>
          <a:xfrm>
            <a:off x="1140261" y="9287108"/>
            <a:ext cx="3039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accent2">
                    <a:lumMod val="50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Anlagentechnik</a:t>
            </a:r>
            <a:endParaRPr lang="en-DE" sz="2800" b="1" dirty="0">
              <a:solidFill>
                <a:schemeClr val="accent2">
                  <a:lumMod val="50000"/>
                </a:schemeClr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6CCDAC5-9431-7DDB-122C-2E0BF12482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411" y="10013634"/>
            <a:ext cx="1904280" cy="2089006"/>
          </a:xfrm>
          <a:prstGeom prst="rect">
            <a:avLst/>
          </a:prstGeom>
        </p:spPr>
      </p:pic>
      <p:pic>
        <p:nvPicPr>
          <p:cNvPr id="24" name="Picture 36">
            <a:extLst>
              <a:ext uri="{FF2B5EF4-FFF2-40B4-BE49-F238E27FC236}">
                <a16:creationId xmlns:a16="http://schemas.microsoft.com/office/drawing/2014/main" id="{49EBDC56-57D1-39C6-0A15-7D6CBE86AE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967"/>
          <a:stretch/>
        </p:blipFill>
        <p:spPr>
          <a:xfrm>
            <a:off x="3263663" y="10000117"/>
            <a:ext cx="1871553" cy="2130624"/>
          </a:xfrm>
          <a:prstGeom prst="rect">
            <a:avLst/>
          </a:prstGeom>
        </p:spPr>
      </p:pic>
      <p:sp>
        <p:nvSpPr>
          <p:cNvPr id="25" name="Abgerundetes Rechteck 24"/>
          <p:cNvSpPr/>
          <p:nvPr/>
        </p:nvSpPr>
        <p:spPr>
          <a:xfrm>
            <a:off x="8000688" y="9018239"/>
            <a:ext cx="7152711" cy="3528393"/>
          </a:xfrm>
          <a:prstGeom prst="roundRect">
            <a:avLst>
              <a:gd name="adj" fmla="val 8757"/>
            </a:avLst>
          </a:prstGeom>
          <a:solidFill>
            <a:srgbClr val="FFCC3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extBox 83">
            <a:extLst>
              <a:ext uri="{FF2B5EF4-FFF2-40B4-BE49-F238E27FC236}">
                <a16:creationId xmlns:a16="http://schemas.microsoft.com/office/drawing/2014/main" id="{6FD48B7A-9616-919A-E417-7E680EE6E3A6}"/>
              </a:ext>
            </a:extLst>
          </p:cNvPr>
          <p:cNvSpPr txBox="1"/>
          <p:nvPr/>
        </p:nvSpPr>
        <p:spPr>
          <a:xfrm>
            <a:off x="8353407" y="9287108"/>
            <a:ext cx="2874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BC8F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Algenexpertise</a:t>
            </a:r>
            <a:endParaRPr lang="en-DE" sz="2800" b="1" dirty="0">
              <a:solidFill>
                <a:srgbClr val="BC8F00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350C4A6B-100A-88A8-DB97-D59BE860A92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2264" y="9986510"/>
            <a:ext cx="1552109" cy="2116130"/>
          </a:xfrm>
          <a:prstGeom prst="rect">
            <a:avLst/>
          </a:prstGeom>
        </p:spPr>
      </p:pic>
      <p:pic>
        <p:nvPicPr>
          <p:cNvPr id="28" name="Picture 34">
            <a:extLst>
              <a:ext uri="{FF2B5EF4-FFF2-40B4-BE49-F238E27FC236}">
                <a16:creationId xmlns:a16="http://schemas.microsoft.com/office/drawing/2014/main" id="{06235CE1-026A-6EA7-4FAE-CB6E10DF115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241" y="10013634"/>
            <a:ext cx="1887672" cy="2089006"/>
          </a:xfrm>
          <a:prstGeom prst="rect">
            <a:avLst/>
          </a:prstGeom>
        </p:spPr>
      </p:pic>
      <p:pic>
        <p:nvPicPr>
          <p:cNvPr id="29" name="Picture 2" descr="http://www.uni-kiel.de/img/logos/fmath-botan-inst.png">
            <a:extLst>
              <a:ext uri="{FF2B5EF4-FFF2-40B4-BE49-F238E27FC236}">
                <a16:creationId xmlns:a16="http://schemas.microsoft.com/office/drawing/2014/main" id="{73FBE41E-C962-D18E-3AF0-2EEBE31CA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3178" y="10708043"/>
            <a:ext cx="2602984" cy="139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bgerundetes Rechteck 29"/>
          <p:cNvSpPr/>
          <p:nvPr/>
        </p:nvSpPr>
        <p:spPr>
          <a:xfrm>
            <a:off x="15307311" y="1966956"/>
            <a:ext cx="6974879" cy="5323092"/>
          </a:xfrm>
          <a:prstGeom prst="roundRect">
            <a:avLst>
              <a:gd name="adj" fmla="val 652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Abgerundetes Rechteck 30"/>
          <p:cNvSpPr/>
          <p:nvPr/>
        </p:nvSpPr>
        <p:spPr>
          <a:xfrm>
            <a:off x="15316383" y="7481886"/>
            <a:ext cx="6956737" cy="3840610"/>
          </a:xfrm>
          <a:prstGeom prst="roundRect">
            <a:avLst>
              <a:gd name="adj" fmla="val 696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2" name="Picture 24">
            <a:extLst>
              <a:ext uri="{FF2B5EF4-FFF2-40B4-BE49-F238E27FC236}">
                <a16:creationId xmlns:a16="http://schemas.microsoft.com/office/drawing/2014/main" id="{40B06131-54BE-1E2A-5A72-01BECCE5E48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7330" y="3106723"/>
            <a:ext cx="1836089" cy="2069603"/>
          </a:xfrm>
          <a:prstGeom prst="rect">
            <a:avLst/>
          </a:prstGeom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435F773D-F0A4-498B-1D40-CCA315D21DE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9362" y="3106722"/>
            <a:ext cx="1969973" cy="2069603"/>
          </a:xfrm>
          <a:prstGeom prst="rect">
            <a:avLst/>
          </a:prstGeom>
        </p:spPr>
      </p:pic>
      <p:pic>
        <p:nvPicPr>
          <p:cNvPr id="34" name="Picture 30">
            <a:extLst>
              <a:ext uri="{FF2B5EF4-FFF2-40B4-BE49-F238E27FC236}">
                <a16:creationId xmlns:a16="http://schemas.microsoft.com/office/drawing/2014/main" id="{796BEAB3-7853-C4E7-71D9-B6EA83FB25D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6404" y="3106723"/>
            <a:ext cx="1969973" cy="2069603"/>
          </a:xfrm>
          <a:prstGeom prst="rect">
            <a:avLst/>
          </a:prstGeom>
        </p:spPr>
      </p:pic>
      <p:sp>
        <p:nvSpPr>
          <p:cNvPr id="35" name="TextBox 83">
            <a:extLst>
              <a:ext uri="{FF2B5EF4-FFF2-40B4-BE49-F238E27FC236}">
                <a16:creationId xmlns:a16="http://schemas.microsoft.com/office/drawing/2014/main" id="{6FD48B7A-9616-919A-E417-7E680EE6E3A6}"/>
              </a:ext>
            </a:extLst>
          </p:cNvPr>
          <p:cNvSpPr txBox="1"/>
          <p:nvPr/>
        </p:nvSpPr>
        <p:spPr>
          <a:xfrm>
            <a:off x="15512244" y="2274268"/>
            <a:ext cx="3520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accent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Umweltbewertung</a:t>
            </a:r>
            <a:endParaRPr lang="en-DE" sz="2800" b="1" dirty="0">
              <a:solidFill>
                <a:schemeClr val="accent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36" name="Picture 44">
            <a:extLst>
              <a:ext uri="{FF2B5EF4-FFF2-40B4-BE49-F238E27FC236}">
                <a16:creationId xmlns:a16="http://schemas.microsoft.com/office/drawing/2014/main" id="{AD58A5FB-AA49-E780-FA20-1594EABB99E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4767" y="5621447"/>
            <a:ext cx="2584567" cy="1188289"/>
          </a:xfrm>
          <a:prstGeom prst="rect">
            <a:avLst/>
          </a:prstGeom>
        </p:spPr>
      </p:pic>
      <p:pic>
        <p:nvPicPr>
          <p:cNvPr id="37" name="Picture 26">
            <a:extLst>
              <a:ext uri="{FF2B5EF4-FFF2-40B4-BE49-F238E27FC236}">
                <a16:creationId xmlns:a16="http://schemas.microsoft.com/office/drawing/2014/main" id="{2DA7BEF6-EC47-8477-3487-FA7D2240964B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9679" y="8758416"/>
            <a:ext cx="1866511" cy="1980594"/>
          </a:xfrm>
          <a:prstGeom prst="rect">
            <a:avLst/>
          </a:prstGeom>
        </p:spPr>
      </p:pic>
      <p:pic>
        <p:nvPicPr>
          <p:cNvPr id="38" name="Picture 32">
            <a:extLst>
              <a:ext uri="{FF2B5EF4-FFF2-40B4-BE49-F238E27FC236}">
                <a16:creationId xmlns:a16="http://schemas.microsoft.com/office/drawing/2014/main" id="{A3083F2C-D0D2-1202-DC31-3489DFDCDA30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4608" y="8758416"/>
            <a:ext cx="1724152" cy="1980594"/>
          </a:xfrm>
          <a:prstGeom prst="rect">
            <a:avLst/>
          </a:prstGeom>
        </p:spPr>
      </p:pic>
      <p:sp>
        <p:nvSpPr>
          <p:cNvPr id="39" name="TextBox 83">
            <a:extLst>
              <a:ext uri="{FF2B5EF4-FFF2-40B4-BE49-F238E27FC236}">
                <a16:creationId xmlns:a16="http://schemas.microsoft.com/office/drawing/2014/main" id="{6FD48B7A-9616-919A-E417-7E680EE6E3A6}"/>
              </a:ext>
            </a:extLst>
          </p:cNvPr>
          <p:cNvSpPr txBox="1"/>
          <p:nvPr/>
        </p:nvSpPr>
        <p:spPr>
          <a:xfrm>
            <a:off x="15587330" y="7818035"/>
            <a:ext cx="4384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bg2">
                    <a:lumMod val="50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Toxikologische Analyse</a:t>
            </a:r>
            <a:endParaRPr lang="en-DE" sz="2800" b="1" dirty="0">
              <a:solidFill>
                <a:schemeClr val="bg2">
                  <a:lumMod val="50000"/>
                </a:schemeClr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40" name="Grafik 10">
            <a:extLst>
              <a:ext uri="{FF2B5EF4-FFF2-40B4-BE49-F238E27FC236}">
                <a16:creationId xmlns:a16="http://schemas.microsoft.com/office/drawing/2014/main" id="{8A1E457C-038C-C2A9-CD71-85E66243A788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7178" y="9199260"/>
            <a:ext cx="2609720" cy="169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63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/>
          <p:cNvPicPr>
            <a:picLocks noGrp="1" noChangeAspect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b="620"/>
          <a:stretch>
            <a:fillRect/>
          </a:stretch>
        </p:blipFill>
        <p:spPr/>
      </p:pic>
      <p:pic>
        <p:nvPicPr>
          <p:cNvPr id="18" name="Bildplatzhalter 17"/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" b="639"/>
          <a:stretch>
            <a:fillRect/>
          </a:stretch>
        </p:blipFill>
        <p:spPr/>
      </p:pic>
      <p:pic>
        <p:nvPicPr>
          <p:cNvPr id="17" name="Bildplatzhalter 16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" b="639"/>
          <a:stretch>
            <a:fillRect/>
          </a:stretch>
        </p:blipFill>
        <p:spPr/>
      </p:pic>
      <p:sp>
        <p:nvSpPr>
          <p:cNvPr id="5" name="Datumsplatzhalter 4"/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F7359FC6-2DE3-445E-9BA4-91A8B7525C20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pic>
        <p:nvPicPr>
          <p:cNvPr id="25" name="Bildplatzhalter 24"/>
          <p:cNvPicPr>
            <a:picLocks noGrp="1" noChangeAspect="1"/>
          </p:cNvPicPr>
          <p:nvPr>
            <p:ph type="pic" sz="quarter" idx="3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r="1195"/>
          <a:stretch>
            <a:fillRect/>
          </a:stretch>
        </p:blipFill>
        <p:spPr/>
      </p:pic>
      <p:pic>
        <p:nvPicPr>
          <p:cNvPr id="24" name="Bildplatzhalter 23"/>
          <p:cNvPicPr>
            <a:picLocks noGrp="1" noChangeAspect="1"/>
          </p:cNvPicPr>
          <p:nvPr>
            <p:ph type="pic" sz="quarter" idx="3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" r="1093"/>
          <a:stretch>
            <a:fillRect/>
          </a:stretch>
        </p:blipFill>
        <p:spPr/>
      </p:pic>
      <p:pic>
        <p:nvPicPr>
          <p:cNvPr id="23" name="Bildplatzhalter 22"/>
          <p:cNvPicPr>
            <a:picLocks noGrp="1" noChangeAspect="1"/>
          </p:cNvPicPr>
          <p:nvPr>
            <p:ph type="pic" sz="quarter" idx="4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" b="1844"/>
          <a:stretch>
            <a:fillRect/>
          </a:stretch>
        </p:blipFill>
        <p:spPr/>
      </p:pic>
      <p:pic>
        <p:nvPicPr>
          <p:cNvPr id="22" name="Bildplatzhalter 21"/>
          <p:cNvPicPr>
            <a:picLocks noGrp="1" noChangeAspect="1"/>
          </p:cNvPicPr>
          <p:nvPr>
            <p:ph type="pic" sz="quarter" idx="4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 r="785"/>
          <a:stretch>
            <a:fillRect/>
          </a:stretch>
        </p:blipFill>
        <p:spPr/>
      </p:pic>
      <p:pic>
        <p:nvPicPr>
          <p:cNvPr id="21" name="Bildplatzhalter 20"/>
          <p:cNvPicPr>
            <a:picLocks noGrp="1" noChangeAspect="1"/>
          </p:cNvPicPr>
          <p:nvPr>
            <p:ph type="pic" sz="quarter" idx="3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r="1731"/>
          <a:stretch>
            <a:fillRect/>
          </a:stretch>
        </p:blipFill>
        <p:spPr/>
      </p:pic>
      <p:pic>
        <p:nvPicPr>
          <p:cNvPr id="20" name="Bildplatzhalter 19"/>
          <p:cNvPicPr>
            <a:picLocks noGrp="1" noChangeAspect="1"/>
          </p:cNvPicPr>
          <p:nvPr>
            <p:ph type="pic" sz="quarter" idx="3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r="1242"/>
          <a:stretch>
            <a:fillRect/>
          </a:stretch>
        </p:blipFill>
        <p:spPr/>
      </p:pic>
      <p:pic>
        <p:nvPicPr>
          <p:cNvPr id="26" name="Bildplatzhalter 25"/>
          <p:cNvPicPr>
            <a:picLocks noGrp="1" noChangeAspect="1"/>
          </p:cNvPicPr>
          <p:nvPr>
            <p:ph type="pic" sz="quarter" idx="36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7" b="9467"/>
          <a:stretch>
            <a:fillRect/>
          </a:stretch>
        </p:blipFill>
        <p:spPr/>
      </p:pic>
      <p:sp>
        <p:nvSpPr>
          <p:cNvPr id="14" name="Textplatzhalter 13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de-DE" dirty="0"/>
              <a:t>Julia Lange</a:t>
            </a:r>
            <a:br>
              <a:rPr lang="de-DE" dirty="0"/>
            </a:br>
            <a:r>
              <a:rPr lang="de-DE" dirty="0"/>
              <a:t>Koordination </a:t>
            </a:r>
            <a:r>
              <a:rPr lang="de-DE" dirty="0" err="1"/>
              <a:t>BaMS</a:t>
            </a:r>
            <a:endParaRPr lang="hu-HU" dirty="0"/>
          </a:p>
          <a:p>
            <a:endParaRPr lang="hu-HU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Dr. Ruth </a:t>
            </a:r>
            <a:r>
              <a:rPr lang="de-DE" dirty="0" err="1">
                <a:cs typeface="Poppins Light" panose="00000400000000000000" pitchFamily="2" charset="0"/>
              </a:rPr>
              <a:t>Gingold</a:t>
            </a:r>
            <a:br>
              <a:rPr lang="de-DE" dirty="0">
                <a:cs typeface="Poppins Light" panose="00000400000000000000" pitchFamily="2" charset="0"/>
              </a:rPr>
            </a:br>
            <a:r>
              <a:rPr lang="de-DE" dirty="0" err="1">
                <a:cs typeface="Poppins Light" panose="00000400000000000000" pitchFamily="2" charset="0"/>
              </a:rPr>
              <a:t>BaMS</a:t>
            </a:r>
            <a:r>
              <a:rPr lang="de-DE" dirty="0">
                <a:cs typeface="Poppins Light" panose="00000400000000000000" pitchFamily="2" charset="0"/>
              </a:rPr>
              <a:t> AQUATOR</a:t>
            </a:r>
          </a:p>
          <a:p>
            <a:endParaRPr lang="hu-HU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Nadine Sydow</a:t>
            </a:r>
            <a:br>
              <a:rPr lang="de-DE" dirty="0">
                <a:cs typeface="Poppins Light" panose="00000400000000000000" pitchFamily="2" charset="0"/>
              </a:rPr>
            </a:br>
            <a:r>
              <a:rPr lang="de-DE" dirty="0">
                <a:cs typeface="Poppins Light" panose="00000400000000000000" pitchFamily="2" charset="0"/>
              </a:rPr>
              <a:t>PR </a:t>
            </a:r>
            <a:r>
              <a:rPr lang="de-DE" dirty="0" err="1">
                <a:cs typeface="Poppins Light" panose="00000400000000000000" pitchFamily="2" charset="0"/>
              </a:rPr>
              <a:t>BaMS</a:t>
            </a:r>
            <a:endParaRPr lang="de-DE" dirty="0">
              <a:cs typeface="Poppins Light" panose="00000400000000000000" pitchFamily="2" charset="0"/>
            </a:endParaRPr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7011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91C-32DC-4DFE-A113-0C8A6BE55A71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12312" y="2508151"/>
            <a:ext cx="99371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0" dirty="0">
                <a:latin typeface="+mj-lt"/>
              </a:rPr>
              <a:t>BLAUE</a:t>
            </a:r>
            <a:endParaRPr lang="hu-HU" sz="15000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79872" y="5316463"/>
            <a:ext cx="99371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0" dirty="0">
                <a:solidFill>
                  <a:schemeClr val="accent2"/>
                </a:solidFill>
                <a:latin typeface="+mj-lt"/>
              </a:rPr>
              <a:t>BIO</a:t>
            </a:r>
            <a:endParaRPr lang="hu-HU" sz="15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79871" y="8129751"/>
            <a:ext cx="113046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0" dirty="0">
                <a:solidFill>
                  <a:schemeClr val="accent3"/>
                </a:solidFill>
                <a:latin typeface="+mj-lt"/>
              </a:rPr>
              <a:t>ÖKONOMIE</a:t>
            </a:r>
            <a:endParaRPr lang="hu-HU" sz="150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0EBC249B-691D-1825-6F8E-140C2FD4CBB5}"/>
              </a:ext>
            </a:extLst>
          </p:cNvPr>
          <p:cNvSpPr txBox="1"/>
          <p:nvPr/>
        </p:nvSpPr>
        <p:spPr>
          <a:xfrm>
            <a:off x="12984088" y="3954408"/>
            <a:ext cx="95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4000" b="1" dirty="0">
                <a:solidFill>
                  <a:srgbClr val="032E5D"/>
                </a:solidFill>
                <a:latin typeface="Roboto Slab Light" pitchFamily="2" charset="0"/>
                <a:ea typeface="Roboto Slab Light" pitchFamily="2" charset="0"/>
                <a:cs typeface="Poppins Light" panose="00000400000000000000" pitchFamily="2" charset="0"/>
              </a:rPr>
              <a:t>Alles, was mit Wasser zu tun hat</a:t>
            </a:r>
          </a:p>
        </p:txBody>
      </p:sp>
      <p:cxnSp>
        <p:nvCxnSpPr>
          <p:cNvPr id="9" name="Gerader Verbinder 8"/>
          <p:cNvCxnSpPr/>
          <p:nvPr/>
        </p:nvCxnSpPr>
        <p:spPr>
          <a:xfrm>
            <a:off x="7216576" y="4308351"/>
            <a:ext cx="53999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4623633" y="7097271"/>
            <a:ext cx="79928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32">
            <a:extLst>
              <a:ext uri="{FF2B5EF4-FFF2-40B4-BE49-F238E27FC236}">
                <a16:creationId xmlns:a16="http://schemas.microsoft.com/office/drawing/2014/main" id="{0EBC249B-691D-1825-6F8E-140C2FD4CBB5}"/>
              </a:ext>
            </a:extLst>
          </p:cNvPr>
          <p:cNvSpPr txBox="1"/>
          <p:nvPr/>
        </p:nvSpPr>
        <p:spPr>
          <a:xfrm>
            <a:off x="12984088" y="6785992"/>
            <a:ext cx="9505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chemeClr val="accent2"/>
                </a:solidFill>
                <a:latin typeface="Roboto Slab Light" pitchFamily="2" charset="0"/>
                <a:ea typeface="Roboto Slab Light" pitchFamily="2" charset="0"/>
                <a:cs typeface="Poppins Light" panose="00000400000000000000" pitchFamily="2" charset="0"/>
              </a:rPr>
              <a:t>Nachwachsend, nicht fossil,</a:t>
            </a:r>
          </a:p>
          <a:p>
            <a:r>
              <a:rPr lang="en-DE" b="1" dirty="0">
                <a:solidFill>
                  <a:schemeClr val="accent2"/>
                </a:solidFill>
                <a:latin typeface="Roboto Slab Light" pitchFamily="2" charset="0"/>
                <a:ea typeface="Roboto Slab Light" pitchFamily="2" charset="0"/>
                <a:cs typeface="Poppins Light" panose="00000400000000000000" pitchFamily="2" charset="0"/>
              </a:rPr>
              <a:t>Kreislaufverfahren, Reststoffe</a:t>
            </a:r>
          </a:p>
        </p:txBody>
      </p:sp>
      <p:cxnSp>
        <p:nvCxnSpPr>
          <p:cNvPr id="12" name="Gerader Verbinder 11"/>
          <p:cNvCxnSpPr/>
          <p:nvPr/>
        </p:nvCxnSpPr>
        <p:spPr>
          <a:xfrm>
            <a:off x="11824433" y="9924975"/>
            <a:ext cx="7200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32">
            <a:extLst>
              <a:ext uri="{FF2B5EF4-FFF2-40B4-BE49-F238E27FC236}">
                <a16:creationId xmlns:a16="http://schemas.microsoft.com/office/drawing/2014/main" id="{0EBC249B-691D-1825-6F8E-140C2FD4CBB5}"/>
              </a:ext>
            </a:extLst>
          </p:cNvPr>
          <p:cNvSpPr txBox="1"/>
          <p:nvPr/>
        </p:nvSpPr>
        <p:spPr>
          <a:xfrm>
            <a:off x="12984088" y="9594304"/>
            <a:ext cx="950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Wirtschaft, Umsatz</a:t>
            </a:r>
            <a:endParaRPr lang="en-DE" b="1" dirty="0">
              <a:solidFill>
                <a:schemeClr val="accent3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2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" b="512"/>
          <a:stretch>
            <a:fillRect/>
          </a:stretch>
        </p:blipFill>
        <p:spPr/>
      </p:pic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A125D9D-3F05-4A25-B989-FE2217010D01}" type="datetime1">
              <a:rPr lang="de-DE" smtClean="0"/>
              <a:pPr/>
              <a:t>21.08.2023</a:t>
            </a:fld>
            <a:endParaRPr lang="hu-HU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 dirty="0"/>
          </a:p>
        </p:txBody>
      </p:sp>
      <p:cxnSp>
        <p:nvCxnSpPr>
          <p:cNvPr id="7" name="Gerader Verbinder 6"/>
          <p:cNvCxnSpPr/>
          <p:nvPr/>
        </p:nvCxnSpPr>
        <p:spPr>
          <a:xfrm>
            <a:off x="23065208" y="2177480"/>
            <a:ext cx="0" cy="936104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61" y="7006198"/>
            <a:ext cx="3736051" cy="500101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28" y="1686653"/>
            <a:ext cx="9649072" cy="1034269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556886" y="977151"/>
            <a:ext cx="2611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>
                <a:solidFill>
                  <a:schemeClr val="accent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456</a:t>
            </a:r>
            <a:endParaRPr lang="hu-HU" sz="7200" dirty="0">
              <a:solidFill>
                <a:schemeClr val="accent4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173969" y="5705872"/>
            <a:ext cx="2611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91</a:t>
            </a:r>
            <a:endParaRPr lang="hu-HU" sz="72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00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>
            <a:fillRect/>
          </a:stretch>
        </p:blipFill>
        <p:spPr>
          <a:xfrm>
            <a:off x="3263009" y="560084"/>
            <a:ext cx="16969680" cy="11843054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A125D9D-3F05-4A25-B989-FE2217010D01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4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1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4" b="12464"/>
          <a:stretch>
            <a:fillRect/>
          </a:stretch>
        </p:blipFill>
        <p:spPr/>
      </p:pic>
      <p:sp>
        <p:nvSpPr>
          <p:cNvPr id="3" name="Bildplatzhalter 2"/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A125D9D-3F05-4A25-B989-FE2217010D01}" type="datetime1">
              <a:rPr lang="de-DE" smtClean="0"/>
              <a:pPr/>
              <a:t>21.08.2023</a:t>
            </a:fld>
            <a:endParaRPr lang="hu-HU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pic>
        <p:nvPicPr>
          <p:cNvPr id="22" name="Bildplatzhalter 21"/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516"/>
          <a:stretch>
            <a:fillRect/>
          </a:stretch>
        </p:blipFill>
        <p:spPr/>
      </p:pic>
      <p:sp>
        <p:nvSpPr>
          <p:cNvPr id="9" name="Bildplatzhalter 8"/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32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sz="quarter" idx="35"/>
          </p:nvPr>
        </p:nvSpPr>
        <p:spPr/>
      </p:sp>
      <p:pic>
        <p:nvPicPr>
          <p:cNvPr id="21" name="Bildplatzhalter 20"/>
          <p:cNvPicPr>
            <a:picLocks noGrp="1" noChangeAspect="1"/>
          </p:cNvPicPr>
          <p:nvPr>
            <p:ph type="pic" sz="quarter" idx="3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3" b="9503"/>
          <a:stretch>
            <a:fillRect/>
          </a:stretch>
        </p:blipFill>
        <p:spPr/>
      </p:pic>
      <p:pic>
        <p:nvPicPr>
          <p:cNvPr id="18" name="Bildplatzhalter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797" y="12019962"/>
            <a:ext cx="3199909" cy="1030370"/>
          </a:xfrm>
          <a:prstGeom prst="rect">
            <a:avLst/>
          </a:prstGeom>
        </p:spPr>
      </p:pic>
      <p:cxnSp>
        <p:nvCxnSpPr>
          <p:cNvPr id="19" name="Gerader Verbinder 18"/>
          <p:cNvCxnSpPr/>
          <p:nvPr/>
        </p:nvCxnSpPr>
        <p:spPr>
          <a:xfrm>
            <a:off x="23065208" y="2177480"/>
            <a:ext cx="0" cy="9001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7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4" b="12464"/>
          <a:stretch>
            <a:fillRect/>
          </a:stretch>
        </p:blipFill>
        <p:spPr/>
      </p:pic>
      <p:sp>
        <p:nvSpPr>
          <p:cNvPr id="3" name="Bildplatzhalter 2"/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A125D9D-3F05-4A25-B989-FE2217010D01}" type="datetime1">
              <a:rPr lang="de-DE" smtClean="0"/>
              <a:pPr/>
              <a:t>21.08.2023</a:t>
            </a:fld>
            <a:endParaRPr lang="hu-HU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pic>
        <p:nvPicPr>
          <p:cNvPr id="22" name="Bildplatzhalter 21"/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516"/>
          <a:stretch>
            <a:fillRect/>
          </a:stretch>
        </p:blipFill>
        <p:spPr/>
      </p:pic>
      <p:sp>
        <p:nvSpPr>
          <p:cNvPr id="9" name="Bildplatzhalter 8"/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32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sz="quarter" idx="35"/>
          </p:nvPr>
        </p:nvSpPr>
        <p:spPr/>
      </p:sp>
      <p:pic>
        <p:nvPicPr>
          <p:cNvPr id="21" name="Bildplatzhalter 20"/>
          <p:cNvPicPr>
            <a:picLocks noGrp="1" noChangeAspect="1"/>
          </p:cNvPicPr>
          <p:nvPr>
            <p:ph type="pic" sz="quarter" idx="3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3" b="9503"/>
          <a:stretch>
            <a:fillRect/>
          </a:stretch>
        </p:blipFill>
        <p:spPr/>
      </p:pic>
      <p:cxnSp>
        <p:nvCxnSpPr>
          <p:cNvPr id="19" name="Gerader Verbinder 18"/>
          <p:cNvCxnSpPr/>
          <p:nvPr/>
        </p:nvCxnSpPr>
        <p:spPr>
          <a:xfrm>
            <a:off x="23065208" y="2177480"/>
            <a:ext cx="0" cy="9001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8"/>
          </a:xfrm>
          <a:prstGeom prst="rect">
            <a:avLst/>
          </a:prstGeom>
        </p:spPr>
      </p:pic>
      <p:pic>
        <p:nvPicPr>
          <p:cNvPr id="23" name="Bildplatzhalter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" b="2339"/>
          <a:stretch/>
        </p:blipFill>
        <p:spPr>
          <a:xfrm>
            <a:off x="20400912" y="11970568"/>
            <a:ext cx="3199909" cy="99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93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9"/>
          <a:stretch/>
        </p:blipFill>
        <p:spPr/>
      </p:pic>
      <p:sp>
        <p:nvSpPr>
          <p:cNvPr id="3" name="Bildplatzhalter 2"/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A125D9D-3F05-4A25-B989-FE2217010D01}" type="datetime1">
              <a:rPr lang="de-DE" smtClean="0"/>
              <a:pPr/>
              <a:t>21.08.2023</a:t>
            </a:fld>
            <a:endParaRPr lang="hu-HU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pic>
        <p:nvPicPr>
          <p:cNvPr id="22" name="Bildplatzhalter 21"/>
          <p:cNvPicPr>
            <a:picLocks noGrp="1" noChangeAspect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516"/>
          <a:stretch>
            <a:fillRect/>
          </a:stretch>
        </p:blipFill>
        <p:spPr/>
      </p:pic>
      <p:sp>
        <p:nvSpPr>
          <p:cNvPr id="9" name="Bildplatzhalter 8"/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32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sz="quarter" idx="35"/>
          </p:nvPr>
        </p:nvSpPr>
        <p:spPr/>
      </p:sp>
      <p:pic>
        <p:nvPicPr>
          <p:cNvPr id="21" name="Bildplatzhalter 20"/>
          <p:cNvPicPr>
            <a:picLocks noGrp="1" noChangeAspect="1"/>
          </p:cNvPicPr>
          <p:nvPr>
            <p:ph type="pic" sz="quarter" idx="3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3" b="9503"/>
          <a:stretch>
            <a:fillRect/>
          </a:stretch>
        </p:blipFill>
        <p:spPr/>
      </p:pic>
      <p:cxnSp>
        <p:nvCxnSpPr>
          <p:cNvPr id="19" name="Gerader Verbinder 18"/>
          <p:cNvCxnSpPr/>
          <p:nvPr/>
        </p:nvCxnSpPr>
        <p:spPr>
          <a:xfrm>
            <a:off x="23065208" y="2177480"/>
            <a:ext cx="0" cy="9001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44" y="560084"/>
            <a:ext cx="2448271" cy="686958"/>
          </a:xfrm>
          <a:prstGeom prst="rect">
            <a:avLst/>
          </a:prstGeom>
        </p:spPr>
      </p:pic>
      <p:sp>
        <p:nvSpPr>
          <p:cNvPr id="24" name="Flussdiagramm: Zusammenführen 23"/>
          <p:cNvSpPr/>
          <p:nvPr/>
        </p:nvSpPr>
        <p:spPr>
          <a:xfrm>
            <a:off x="8375576" y="8802216"/>
            <a:ext cx="1008112" cy="1754614"/>
          </a:xfrm>
          <a:prstGeom prst="flowChartMer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5" name="Bildplatzhalter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981" y="12019606"/>
            <a:ext cx="3191540" cy="103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28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91C-32DC-4DFE-A113-0C8A6BE55A71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8" y="823820"/>
            <a:ext cx="7792342" cy="2186448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2598709" y="3828684"/>
            <a:ext cx="14041560" cy="1080120"/>
            <a:chOff x="3983088" y="3761656"/>
            <a:chExt cx="12961440" cy="1080120"/>
          </a:xfrm>
        </p:grpSpPr>
        <p:cxnSp>
          <p:nvCxnSpPr>
            <p:cNvPr id="7" name="Gerader Verbinder 6"/>
            <p:cNvCxnSpPr/>
            <p:nvPr/>
          </p:nvCxnSpPr>
          <p:spPr>
            <a:xfrm>
              <a:off x="3983088" y="3761656"/>
              <a:ext cx="1296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Gerader Verbinder 7"/>
            <p:cNvCxnSpPr/>
            <p:nvPr/>
          </p:nvCxnSpPr>
          <p:spPr>
            <a:xfrm>
              <a:off x="3983088" y="3761656"/>
              <a:ext cx="0" cy="10801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>
            <a:xfrm>
              <a:off x="16944528" y="3761656"/>
              <a:ext cx="0" cy="10801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85" y="7630928"/>
            <a:ext cx="10058400" cy="420784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80" y="5667913"/>
            <a:ext cx="4866370" cy="134166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1" b="12318"/>
          <a:stretch/>
        </p:blipFill>
        <p:spPr>
          <a:xfrm>
            <a:off x="15208562" y="7564452"/>
            <a:ext cx="6175782" cy="4766156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15933875" y="5622789"/>
            <a:ext cx="4810281" cy="1441338"/>
            <a:chOff x="16238134" y="5353365"/>
            <a:chExt cx="4810281" cy="1441338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38134" y="5353365"/>
              <a:ext cx="4810281" cy="1359033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17952640" y="6209928"/>
              <a:ext cx="289864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3200" dirty="0">
                  <a:solidFill>
                    <a:srgbClr val="DA0464"/>
                  </a:solidFill>
                  <a:latin typeface="Poppins Light" panose="00000400000000000000" pitchFamily="2" charset="0"/>
                  <a:cs typeface="Poppins Light" panose="00000400000000000000" pitchFamily="2" charset="0"/>
                </a:rPr>
                <a:t>PROJEKTE</a:t>
              </a:r>
              <a:endParaRPr lang="hu-HU" sz="3200" dirty="0">
                <a:solidFill>
                  <a:srgbClr val="DA0464"/>
                </a:solidFill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</p:grpSp>
      <p:cxnSp>
        <p:nvCxnSpPr>
          <p:cNvPr id="16" name="Gerader Verbinder 15"/>
          <p:cNvCxnSpPr/>
          <p:nvPr/>
        </p:nvCxnSpPr>
        <p:spPr>
          <a:xfrm>
            <a:off x="9599712" y="3010268"/>
            <a:ext cx="0" cy="8184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996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A91C-32DC-4DFE-A113-0C8A6BE55A71}" type="datetime1">
              <a:rPr lang="de-DE" smtClean="0"/>
              <a:t>21.08.2023</a:t>
            </a:fld>
            <a:endParaRPr lang="hu-HU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cs typeface="Poppins Light" panose="00000400000000000000" pitchFamily="2" charset="0"/>
              </a:rPr>
              <a:t>Symposium Blaue Bioökonomie 2023</a:t>
            </a:r>
            <a:endParaRPr lang="hu-HU" dirty="0">
              <a:cs typeface="Poppins Light" panose="00000400000000000000" pitchFamily="2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318" y="823820"/>
            <a:ext cx="7792342" cy="2186448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2598709" y="3828684"/>
            <a:ext cx="14041560" cy="1080120"/>
            <a:chOff x="3983088" y="3761656"/>
            <a:chExt cx="12961440" cy="1080120"/>
          </a:xfrm>
        </p:grpSpPr>
        <p:cxnSp>
          <p:nvCxnSpPr>
            <p:cNvPr id="7" name="Gerader Verbinder 6"/>
            <p:cNvCxnSpPr/>
            <p:nvPr/>
          </p:nvCxnSpPr>
          <p:spPr>
            <a:xfrm>
              <a:off x="3983088" y="3761656"/>
              <a:ext cx="1296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Gerader Verbinder 7"/>
            <p:cNvCxnSpPr/>
            <p:nvPr/>
          </p:nvCxnSpPr>
          <p:spPr>
            <a:xfrm>
              <a:off x="3983088" y="3761656"/>
              <a:ext cx="0" cy="10801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>
            <a:xfrm>
              <a:off x="16944528" y="3761656"/>
              <a:ext cx="0" cy="10801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85" y="7630928"/>
            <a:ext cx="10058400" cy="420784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80" y="5667913"/>
            <a:ext cx="4866370" cy="134166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1" b="12318"/>
          <a:stretch/>
        </p:blipFill>
        <p:spPr>
          <a:xfrm>
            <a:off x="15208562" y="7564452"/>
            <a:ext cx="6175782" cy="4766156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15933875" y="5622789"/>
            <a:ext cx="4810281" cy="1441338"/>
            <a:chOff x="16238134" y="5353365"/>
            <a:chExt cx="4810281" cy="1441338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38134" y="5353365"/>
              <a:ext cx="4810281" cy="1359033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17952640" y="6209928"/>
              <a:ext cx="289864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3200" dirty="0">
                  <a:solidFill>
                    <a:srgbClr val="DA0464"/>
                  </a:solidFill>
                  <a:latin typeface="Poppins Light" panose="00000400000000000000" pitchFamily="2" charset="0"/>
                  <a:cs typeface="Poppins Light" panose="00000400000000000000" pitchFamily="2" charset="0"/>
                </a:rPr>
                <a:t>PROJEKTE</a:t>
              </a:r>
              <a:endParaRPr lang="hu-HU" sz="3200" dirty="0">
                <a:solidFill>
                  <a:srgbClr val="DA0464"/>
                </a:solidFill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</p:grpSp>
      <p:cxnSp>
        <p:nvCxnSpPr>
          <p:cNvPr id="16" name="Gerader Verbinder 15"/>
          <p:cNvCxnSpPr/>
          <p:nvPr/>
        </p:nvCxnSpPr>
        <p:spPr>
          <a:xfrm>
            <a:off x="9599712" y="3010268"/>
            <a:ext cx="0" cy="8184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0" y="0"/>
            <a:ext cx="21193000" cy="13716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A792D21-77FB-4357-997F-7B623479E1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85" y="8418005"/>
            <a:ext cx="9042871" cy="353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305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ellenform">
  <a:themeElements>
    <a:clrScheme name="Blaue Bioökonomie">
      <a:dk1>
        <a:srgbClr val="0A3563"/>
      </a:dk1>
      <a:lt1>
        <a:srgbClr val="FFFFFF"/>
      </a:lt1>
      <a:dk2>
        <a:srgbClr val="5E5E5E"/>
      </a:dk2>
      <a:lt2>
        <a:srgbClr val="D5D5D5"/>
      </a:lt2>
      <a:accent1>
        <a:srgbClr val="D90364"/>
      </a:accent1>
      <a:accent2>
        <a:srgbClr val="00C6A5"/>
      </a:accent2>
      <a:accent3>
        <a:srgbClr val="00BCEF"/>
      </a:accent3>
      <a:accent4>
        <a:srgbClr val="1D70B7"/>
      </a:accent4>
      <a:accent5>
        <a:srgbClr val="00BCEF"/>
      </a:accent5>
      <a:accent6>
        <a:srgbClr val="1D70B7"/>
      </a:accent6>
      <a:hlink>
        <a:srgbClr val="00C6A5"/>
      </a:hlink>
      <a:folHlink>
        <a:srgbClr val="D90364"/>
      </a:folHlink>
    </a:clrScheme>
    <a:fontScheme name="BaMS_CD_Fonts">
      <a:majorFont>
        <a:latin typeface="Poppins SemiBold"/>
        <a:ea typeface=""/>
        <a:cs typeface=""/>
      </a:majorFont>
      <a:minorFont>
        <a:latin typeface="Roboto Slab"/>
        <a:ea typeface=""/>
        <a:cs typeface=""/>
      </a:minorFont>
    </a:fontScheme>
    <a:fmtScheme name="Wellen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162</Words>
  <Application>Microsoft Office PowerPoint</Application>
  <PresentationFormat>Benutzerdefiniert</PresentationFormat>
  <Paragraphs>70</Paragraphs>
  <Slides>15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5" baseType="lpstr">
      <vt:lpstr>Calibri</vt:lpstr>
      <vt:lpstr>Poppins Light</vt:lpstr>
      <vt:lpstr>Poppins Medium</vt:lpstr>
      <vt:lpstr>Poppins SemiBold</vt:lpstr>
      <vt:lpstr>Roboto Light</vt:lpstr>
      <vt:lpstr>Roboto Slab</vt:lpstr>
      <vt:lpstr>Roboto Slab Light</vt:lpstr>
      <vt:lpstr>Symbol</vt:lpstr>
      <vt:lpstr>Wingdings</vt:lpstr>
      <vt:lpstr>Wellenform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BaMS Corporate Design Powerpoint Präsentation</dc:title>
  <dc:creator>BaMS Koordinationsbüro</dc:creator>
  <dc:description>Für BaMS-Präsentationen und Präsentationen unter der Dachmarke Blaue Bioökonomie</dc:description>
  <cp:lastModifiedBy>Nadine Sydow</cp:lastModifiedBy>
  <cp:revision>700</cp:revision>
  <cp:lastPrinted>2016-10-12T09:11:43Z</cp:lastPrinted>
  <dcterms:created xsi:type="dcterms:W3CDTF">2015-11-14T18:23:24Z</dcterms:created>
  <dcterms:modified xsi:type="dcterms:W3CDTF">2023-08-21T10:25:24Z</dcterms:modified>
</cp:coreProperties>
</file>